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59" r:id="rId3"/>
    <p:sldId id="263" r:id="rId4"/>
    <p:sldId id="360" r:id="rId5"/>
    <p:sldId id="358" r:id="rId6"/>
    <p:sldId id="264" r:id="rId7"/>
    <p:sldId id="265" r:id="rId8"/>
    <p:sldId id="266" r:id="rId9"/>
    <p:sldId id="361" r:id="rId10"/>
    <p:sldId id="267" r:id="rId11"/>
    <p:sldId id="362" r:id="rId12"/>
    <p:sldId id="363" r:id="rId13"/>
    <p:sldId id="364" r:id="rId14"/>
  </p:sldIdLst>
  <p:sldSz cx="9144000" cy="5143500" type="screen16x9"/>
  <p:notesSz cx="6858000" cy="9144000"/>
  <p:custDataLst>
    <p:tags r:id="rId16"/>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68"/>
    <a:srgbClr val="E9E3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FDC873-5D50-4034-BFCF-7CADDBF70BE3}" v="22" dt="2026-10-02T09:38:49.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p:cViewPr varScale="1">
        <p:scale>
          <a:sx n="137" d="100"/>
          <a:sy n="137" d="100"/>
        </p:scale>
        <p:origin x="132" y="13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ylkehed Cristoffer" userId="6f3adbe8-3f4c-43f7-a5b1-970f1c9aedd2" providerId="ADAL" clId="{C4BF1B5A-0F83-4D88-8E07-8E1A5487DFD5}"/>
    <pc:docChg chg="undo custSel addSld delSld modSld sldOrd">
      <pc:chgData name="Fylkehed Cristoffer" userId="6f3adbe8-3f4c-43f7-a5b1-970f1c9aedd2" providerId="ADAL" clId="{C4BF1B5A-0F83-4D88-8E07-8E1A5487DFD5}" dt="2026-10-02T09:40:57.169" v="5073" actId="20577"/>
      <pc:docMkLst>
        <pc:docMk/>
      </pc:docMkLst>
      <pc:sldChg chg="addSp delSp modSp mod chgLayout">
        <pc:chgData name="Fylkehed Cristoffer" userId="6f3adbe8-3f4c-43f7-a5b1-970f1c9aedd2" providerId="ADAL" clId="{C4BF1B5A-0F83-4D88-8E07-8E1A5487DFD5}" dt="2026-10-02T09:05:01.416" v="729" actId="700"/>
        <pc:sldMkLst>
          <pc:docMk/>
          <pc:sldMk cId="2703907588" sldId="256"/>
        </pc:sldMkLst>
        <pc:spChg chg="add del mod">
          <ac:chgData name="Fylkehed Cristoffer" userId="6f3adbe8-3f4c-43f7-a5b1-970f1c9aedd2" providerId="ADAL" clId="{C4BF1B5A-0F83-4D88-8E07-8E1A5487DFD5}" dt="2026-10-02T08:56:15.292" v="296"/>
          <ac:spMkLst>
            <pc:docMk/>
            <pc:sldMk cId="2703907588" sldId="256"/>
            <ac:spMk id="2" creationId="{1C9E126F-A091-CFFA-CA62-0995675015C2}"/>
          </ac:spMkLst>
        </pc:spChg>
        <pc:spChg chg="mod ord">
          <ac:chgData name="Fylkehed Cristoffer" userId="6f3adbe8-3f4c-43f7-a5b1-970f1c9aedd2" providerId="ADAL" clId="{C4BF1B5A-0F83-4D88-8E07-8E1A5487DFD5}" dt="2026-10-02T09:05:01.416" v="729" actId="700"/>
          <ac:spMkLst>
            <pc:docMk/>
            <pc:sldMk cId="2703907588" sldId="256"/>
            <ac:spMk id="4" creationId="{00000000-0000-0000-0000-000000000000}"/>
          </ac:spMkLst>
        </pc:spChg>
        <pc:spChg chg="mod ord">
          <ac:chgData name="Fylkehed Cristoffer" userId="6f3adbe8-3f4c-43f7-a5b1-970f1c9aedd2" providerId="ADAL" clId="{C4BF1B5A-0F83-4D88-8E07-8E1A5487DFD5}" dt="2026-10-02T09:05:01.416" v="729" actId="700"/>
          <ac:spMkLst>
            <pc:docMk/>
            <pc:sldMk cId="2703907588" sldId="256"/>
            <ac:spMk id="5" creationId="{00000000-0000-0000-0000-000000000000}"/>
          </ac:spMkLst>
        </pc:spChg>
        <pc:spChg chg="mod ord">
          <ac:chgData name="Fylkehed Cristoffer" userId="6f3adbe8-3f4c-43f7-a5b1-970f1c9aedd2" providerId="ADAL" clId="{C4BF1B5A-0F83-4D88-8E07-8E1A5487DFD5}" dt="2026-10-02T09:05:01.416" v="729" actId="700"/>
          <ac:spMkLst>
            <pc:docMk/>
            <pc:sldMk cId="2703907588" sldId="256"/>
            <ac:spMk id="6" creationId="{00000000-0000-0000-0000-000000000000}"/>
          </ac:spMkLst>
        </pc:spChg>
        <pc:spChg chg="add mod ord">
          <ac:chgData name="Fylkehed Cristoffer" userId="6f3adbe8-3f4c-43f7-a5b1-970f1c9aedd2" providerId="ADAL" clId="{C4BF1B5A-0F83-4D88-8E07-8E1A5487DFD5}" dt="2026-10-02T09:05:01.416" v="729" actId="700"/>
          <ac:spMkLst>
            <pc:docMk/>
            <pc:sldMk cId="2703907588" sldId="256"/>
            <ac:spMk id="10" creationId="{6B244071-89E2-BF39-83E7-A303CDBBC0E8}"/>
          </ac:spMkLst>
        </pc:spChg>
        <pc:spChg chg="mod ord">
          <ac:chgData name="Fylkehed Cristoffer" userId="6f3adbe8-3f4c-43f7-a5b1-970f1c9aedd2" providerId="ADAL" clId="{C4BF1B5A-0F83-4D88-8E07-8E1A5487DFD5}" dt="2026-10-02T09:05:01.416" v="729" actId="700"/>
          <ac:spMkLst>
            <pc:docMk/>
            <pc:sldMk cId="2703907588" sldId="256"/>
            <ac:spMk id="11" creationId="{7865C3B6-A102-0E9A-2C9A-8084A42BCF1D}"/>
          </ac:spMkLst>
        </pc:spChg>
      </pc:sldChg>
      <pc:sldChg chg="modSp mod">
        <pc:chgData name="Fylkehed Cristoffer" userId="6f3adbe8-3f4c-43f7-a5b1-970f1c9aedd2" providerId="ADAL" clId="{C4BF1B5A-0F83-4D88-8E07-8E1A5487DFD5}" dt="2026-10-02T09:07:46.530" v="1333" actId="20577"/>
        <pc:sldMkLst>
          <pc:docMk/>
          <pc:sldMk cId="592411661" sldId="264"/>
        </pc:sldMkLst>
        <pc:spChg chg="mod">
          <ac:chgData name="Fylkehed Cristoffer" userId="6f3adbe8-3f4c-43f7-a5b1-970f1c9aedd2" providerId="ADAL" clId="{C4BF1B5A-0F83-4D88-8E07-8E1A5487DFD5}" dt="2026-10-02T09:05:59.849" v="748" actId="20577"/>
          <ac:spMkLst>
            <pc:docMk/>
            <pc:sldMk cId="592411661" sldId="264"/>
            <ac:spMk id="8" creationId="{FD8C9E00-B81F-E3EE-F535-B799BD0E0EB3}"/>
          </ac:spMkLst>
        </pc:spChg>
        <pc:spChg chg="mod">
          <ac:chgData name="Fylkehed Cristoffer" userId="6f3adbe8-3f4c-43f7-a5b1-970f1c9aedd2" providerId="ADAL" clId="{C4BF1B5A-0F83-4D88-8E07-8E1A5487DFD5}" dt="2026-10-02T09:07:46.530" v="1333" actId="20577"/>
          <ac:spMkLst>
            <pc:docMk/>
            <pc:sldMk cId="592411661" sldId="264"/>
            <ac:spMk id="9" creationId="{B59430D4-783D-CF12-6F90-60C30B4FB32D}"/>
          </ac:spMkLst>
        </pc:spChg>
      </pc:sldChg>
      <pc:sldChg chg="addSp delSp modSp mod">
        <pc:chgData name="Fylkehed Cristoffer" userId="6f3adbe8-3f4c-43f7-a5b1-970f1c9aedd2" providerId="ADAL" clId="{C4BF1B5A-0F83-4D88-8E07-8E1A5487DFD5}" dt="2026-10-02T09:23:11.867" v="2751" actId="20577"/>
        <pc:sldMkLst>
          <pc:docMk/>
          <pc:sldMk cId="242690687" sldId="265"/>
        </pc:sldMkLst>
        <pc:spChg chg="mod">
          <ac:chgData name="Fylkehed Cristoffer" userId="6f3adbe8-3f4c-43f7-a5b1-970f1c9aedd2" providerId="ADAL" clId="{C4BF1B5A-0F83-4D88-8E07-8E1A5487DFD5}" dt="2026-10-02T09:08:20.305" v="1398" actId="20577"/>
          <ac:spMkLst>
            <pc:docMk/>
            <pc:sldMk cId="242690687" sldId="265"/>
            <ac:spMk id="2" creationId="{217C062D-9435-D3A8-A6A8-A4CAC3DEF4E9}"/>
          </ac:spMkLst>
        </pc:spChg>
        <pc:spChg chg="mod">
          <ac:chgData name="Fylkehed Cristoffer" userId="6f3adbe8-3f4c-43f7-a5b1-970f1c9aedd2" providerId="ADAL" clId="{C4BF1B5A-0F83-4D88-8E07-8E1A5487DFD5}" dt="2026-10-02T09:23:11.867" v="2751" actId="20577"/>
          <ac:spMkLst>
            <pc:docMk/>
            <pc:sldMk cId="242690687" sldId="265"/>
            <ac:spMk id="3" creationId="{CD8B9790-7727-2624-C97D-AF7FC11F5330}"/>
          </ac:spMkLst>
        </pc:spChg>
        <pc:spChg chg="add del mod">
          <ac:chgData name="Fylkehed Cristoffer" userId="6f3adbe8-3f4c-43f7-a5b1-970f1c9aedd2" providerId="ADAL" clId="{C4BF1B5A-0F83-4D88-8E07-8E1A5487DFD5}" dt="2026-10-02T09:19:08.287" v="1971"/>
          <ac:spMkLst>
            <pc:docMk/>
            <pc:sldMk cId="242690687" sldId="265"/>
            <ac:spMk id="7" creationId="{4C1EDFFA-2A33-54EA-88F0-B072CE0F6CE3}"/>
          </ac:spMkLst>
        </pc:spChg>
      </pc:sldChg>
      <pc:sldChg chg="addSp delSp modSp add del mod modClrScheme chgLayout">
        <pc:chgData name="Fylkehed Cristoffer" userId="6f3adbe8-3f4c-43f7-a5b1-970f1c9aedd2" providerId="ADAL" clId="{C4BF1B5A-0F83-4D88-8E07-8E1A5487DFD5}" dt="2026-10-02T09:28:18.446" v="3265" actId="6549"/>
        <pc:sldMkLst>
          <pc:docMk/>
          <pc:sldMk cId="2557938518" sldId="266"/>
        </pc:sldMkLst>
        <pc:spChg chg="add del mod">
          <ac:chgData name="Fylkehed Cristoffer" userId="6f3adbe8-3f4c-43f7-a5b1-970f1c9aedd2" providerId="ADAL" clId="{C4BF1B5A-0F83-4D88-8E07-8E1A5487DFD5}" dt="2026-10-02T09:19:33.704" v="2008"/>
          <ac:spMkLst>
            <pc:docMk/>
            <pc:sldMk cId="2557938518" sldId="266"/>
            <ac:spMk id="2" creationId="{FAB26582-2143-735D-1BEC-958E0C090143}"/>
          </ac:spMkLst>
        </pc:spChg>
        <pc:spChg chg="mod ord">
          <ac:chgData name="Fylkehed Cristoffer" userId="6f3adbe8-3f4c-43f7-a5b1-970f1c9aedd2" providerId="ADAL" clId="{C4BF1B5A-0F83-4D88-8E07-8E1A5487DFD5}" dt="2026-10-02T09:19:36.110" v="2009" actId="700"/>
          <ac:spMkLst>
            <pc:docMk/>
            <pc:sldMk cId="2557938518" sldId="266"/>
            <ac:spMk id="4" creationId="{052FF203-88BE-56F1-4F5F-70F648CE0404}"/>
          </ac:spMkLst>
        </pc:spChg>
        <pc:spChg chg="mod ord">
          <ac:chgData name="Fylkehed Cristoffer" userId="6f3adbe8-3f4c-43f7-a5b1-970f1c9aedd2" providerId="ADAL" clId="{C4BF1B5A-0F83-4D88-8E07-8E1A5487DFD5}" dt="2026-10-02T09:19:36.110" v="2009" actId="700"/>
          <ac:spMkLst>
            <pc:docMk/>
            <pc:sldMk cId="2557938518" sldId="266"/>
            <ac:spMk id="5" creationId="{5133591B-6D80-8779-0B26-4C02B99C61D5}"/>
          </ac:spMkLst>
        </pc:spChg>
        <pc:spChg chg="mod ord">
          <ac:chgData name="Fylkehed Cristoffer" userId="6f3adbe8-3f4c-43f7-a5b1-970f1c9aedd2" providerId="ADAL" clId="{C4BF1B5A-0F83-4D88-8E07-8E1A5487DFD5}" dt="2026-10-02T09:19:36.110" v="2009" actId="700"/>
          <ac:spMkLst>
            <pc:docMk/>
            <pc:sldMk cId="2557938518" sldId="266"/>
            <ac:spMk id="6" creationId="{D4C05FA6-5B5B-1D76-1A49-0DA6DF6F309C}"/>
          </ac:spMkLst>
        </pc:spChg>
        <pc:spChg chg="mod ord">
          <ac:chgData name="Fylkehed Cristoffer" userId="6f3adbe8-3f4c-43f7-a5b1-970f1c9aedd2" providerId="ADAL" clId="{C4BF1B5A-0F83-4D88-8E07-8E1A5487DFD5}" dt="2026-10-02T09:19:36.110" v="2009" actId="700"/>
          <ac:spMkLst>
            <pc:docMk/>
            <pc:sldMk cId="2557938518" sldId="266"/>
            <ac:spMk id="7" creationId="{72D26FD7-9E04-5523-1D66-097475F3B4C7}"/>
          </ac:spMkLst>
        </pc:spChg>
        <pc:spChg chg="mod ord">
          <ac:chgData name="Fylkehed Cristoffer" userId="6f3adbe8-3f4c-43f7-a5b1-970f1c9aedd2" providerId="ADAL" clId="{C4BF1B5A-0F83-4D88-8E07-8E1A5487DFD5}" dt="2026-10-02T09:28:18.446" v="3265" actId="6549"/>
          <ac:spMkLst>
            <pc:docMk/>
            <pc:sldMk cId="2557938518" sldId="266"/>
            <ac:spMk id="9" creationId="{3DDC5307-55AB-5C85-B5FC-2289A61FA70E}"/>
          </ac:spMkLst>
        </pc:spChg>
        <pc:spChg chg="del mod">
          <ac:chgData name="Fylkehed Cristoffer" userId="6f3adbe8-3f4c-43f7-a5b1-970f1c9aedd2" providerId="ADAL" clId="{C4BF1B5A-0F83-4D88-8E07-8E1A5487DFD5}" dt="2026-10-02T09:19:40.363" v="2011" actId="478"/>
          <ac:spMkLst>
            <pc:docMk/>
            <pc:sldMk cId="2557938518" sldId="266"/>
            <ac:spMk id="12" creationId="{39981429-423C-B612-8DCA-6A0E99364334}"/>
          </ac:spMkLst>
        </pc:spChg>
        <pc:spChg chg="del">
          <ac:chgData name="Fylkehed Cristoffer" userId="6f3adbe8-3f4c-43f7-a5b1-970f1c9aedd2" providerId="ADAL" clId="{C4BF1B5A-0F83-4D88-8E07-8E1A5487DFD5}" dt="2026-10-02T09:19:42.251" v="2012" actId="478"/>
          <ac:spMkLst>
            <pc:docMk/>
            <pc:sldMk cId="2557938518" sldId="266"/>
            <ac:spMk id="13" creationId="{060DA0C0-0687-FD49-CA4B-F86A5D8214BB}"/>
          </ac:spMkLst>
        </pc:spChg>
      </pc:sldChg>
      <pc:sldChg chg="modSp add del mod">
        <pc:chgData name="Fylkehed Cristoffer" userId="6f3adbe8-3f4c-43f7-a5b1-970f1c9aedd2" providerId="ADAL" clId="{C4BF1B5A-0F83-4D88-8E07-8E1A5487DFD5}" dt="2026-10-02T09:32:38.333" v="3381" actId="113"/>
        <pc:sldMkLst>
          <pc:docMk/>
          <pc:sldMk cId="3910072328" sldId="267"/>
        </pc:sldMkLst>
        <pc:spChg chg="mod">
          <ac:chgData name="Fylkehed Cristoffer" userId="6f3adbe8-3f4c-43f7-a5b1-970f1c9aedd2" providerId="ADAL" clId="{C4BF1B5A-0F83-4D88-8E07-8E1A5487DFD5}" dt="2026-10-02T09:32:38.333" v="3381" actId="113"/>
          <ac:spMkLst>
            <pc:docMk/>
            <pc:sldMk cId="3910072328" sldId="267"/>
            <ac:spMk id="11" creationId="{E352D339-8277-C15B-F789-448ED073E1BF}"/>
          </ac:spMkLst>
        </pc:spChg>
      </pc:sldChg>
      <pc:sldChg chg="del">
        <pc:chgData name="Fylkehed Cristoffer" userId="6f3adbe8-3f4c-43f7-a5b1-970f1c9aedd2" providerId="ADAL" clId="{C4BF1B5A-0F83-4D88-8E07-8E1A5487DFD5}" dt="2026-10-02T09:32:51.618" v="3382" actId="47"/>
        <pc:sldMkLst>
          <pc:docMk/>
          <pc:sldMk cId="4037310833" sldId="269"/>
        </pc:sldMkLst>
      </pc:sldChg>
      <pc:sldChg chg="del">
        <pc:chgData name="Fylkehed Cristoffer" userId="6f3adbe8-3f4c-43f7-a5b1-970f1c9aedd2" providerId="ADAL" clId="{C4BF1B5A-0F83-4D88-8E07-8E1A5487DFD5}" dt="2026-10-02T09:28:55.022" v="3268" actId="47"/>
        <pc:sldMkLst>
          <pc:docMk/>
          <pc:sldMk cId="1475494609" sldId="270"/>
        </pc:sldMkLst>
      </pc:sldChg>
      <pc:sldChg chg="del">
        <pc:chgData name="Fylkehed Cristoffer" userId="6f3adbe8-3f4c-43f7-a5b1-970f1c9aedd2" providerId="ADAL" clId="{C4BF1B5A-0F83-4D88-8E07-8E1A5487DFD5}" dt="2026-10-02T09:28:55.022" v="3268" actId="47"/>
        <pc:sldMkLst>
          <pc:docMk/>
          <pc:sldMk cId="1693776944" sldId="271"/>
        </pc:sldMkLst>
      </pc:sldChg>
      <pc:sldChg chg="del">
        <pc:chgData name="Fylkehed Cristoffer" userId="6f3adbe8-3f4c-43f7-a5b1-970f1c9aedd2" providerId="ADAL" clId="{C4BF1B5A-0F83-4D88-8E07-8E1A5487DFD5}" dt="2026-10-02T09:28:55.022" v="3268" actId="47"/>
        <pc:sldMkLst>
          <pc:docMk/>
          <pc:sldMk cId="2483126980" sldId="272"/>
        </pc:sldMkLst>
      </pc:sldChg>
      <pc:sldChg chg="del">
        <pc:chgData name="Fylkehed Cristoffer" userId="6f3adbe8-3f4c-43f7-a5b1-970f1c9aedd2" providerId="ADAL" clId="{C4BF1B5A-0F83-4D88-8E07-8E1A5487DFD5}" dt="2026-10-02T09:28:55.022" v="3268" actId="47"/>
        <pc:sldMkLst>
          <pc:docMk/>
          <pc:sldMk cId="1320492299" sldId="273"/>
        </pc:sldMkLst>
      </pc:sldChg>
      <pc:sldChg chg="del">
        <pc:chgData name="Fylkehed Cristoffer" userId="6f3adbe8-3f4c-43f7-a5b1-970f1c9aedd2" providerId="ADAL" clId="{C4BF1B5A-0F83-4D88-8E07-8E1A5487DFD5}" dt="2026-10-02T09:28:55.022" v="3268" actId="47"/>
        <pc:sldMkLst>
          <pc:docMk/>
          <pc:sldMk cId="4291304702" sldId="274"/>
        </pc:sldMkLst>
      </pc:sldChg>
      <pc:sldChg chg="addSp delSp modSp mod modClrScheme chgLayout">
        <pc:chgData name="Fylkehed Cristoffer" userId="6f3adbe8-3f4c-43f7-a5b1-970f1c9aedd2" providerId="ADAL" clId="{C4BF1B5A-0F83-4D88-8E07-8E1A5487DFD5}" dt="2026-10-02T09:04:34.361" v="719"/>
        <pc:sldMkLst>
          <pc:docMk/>
          <pc:sldMk cId="4127771548" sldId="358"/>
        </pc:sldMkLst>
        <pc:spChg chg="add del mod">
          <ac:chgData name="Fylkehed Cristoffer" userId="6f3adbe8-3f4c-43f7-a5b1-970f1c9aedd2" providerId="ADAL" clId="{C4BF1B5A-0F83-4D88-8E07-8E1A5487DFD5}" dt="2026-10-02T08:57:06.329" v="331"/>
          <ac:spMkLst>
            <pc:docMk/>
            <pc:sldMk cId="4127771548" sldId="358"/>
            <ac:spMk id="2" creationId="{0B058C01-AEFE-D8D3-F15C-C1330ECF6BF2}"/>
          </ac:spMkLst>
        </pc:spChg>
        <pc:spChg chg="add del mod">
          <ac:chgData name="Fylkehed Cristoffer" userId="6f3adbe8-3f4c-43f7-a5b1-970f1c9aedd2" providerId="ADAL" clId="{C4BF1B5A-0F83-4D88-8E07-8E1A5487DFD5}" dt="2026-10-02T09:04:11.144" v="698"/>
          <ac:spMkLst>
            <pc:docMk/>
            <pc:sldMk cId="4127771548" sldId="358"/>
            <ac:spMk id="3" creationId="{15ED166A-F5D7-A625-13DF-89F203A586BF}"/>
          </ac:spMkLst>
        </pc:spChg>
        <pc:spChg chg="mod ord">
          <ac:chgData name="Fylkehed Cristoffer" userId="6f3adbe8-3f4c-43f7-a5b1-970f1c9aedd2" providerId="ADAL" clId="{C4BF1B5A-0F83-4D88-8E07-8E1A5487DFD5}" dt="2026-10-02T09:04:27.495" v="712" actId="700"/>
          <ac:spMkLst>
            <pc:docMk/>
            <pc:sldMk cId="4127771548" sldId="358"/>
            <ac:spMk id="4" creationId="{BEA6A03F-6A11-9F2F-D79A-1C44F4030FBE}"/>
          </ac:spMkLst>
        </pc:spChg>
        <pc:spChg chg="mod ord">
          <ac:chgData name="Fylkehed Cristoffer" userId="6f3adbe8-3f4c-43f7-a5b1-970f1c9aedd2" providerId="ADAL" clId="{C4BF1B5A-0F83-4D88-8E07-8E1A5487DFD5}" dt="2026-10-02T09:04:27.495" v="712" actId="700"/>
          <ac:spMkLst>
            <pc:docMk/>
            <pc:sldMk cId="4127771548" sldId="358"/>
            <ac:spMk id="5" creationId="{DFFCC4BF-6517-B0FD-1F84-E563A86337F0}"/>
          </ac:spMkLst>
        </pc:spChg>
        <pc:spChg chg="mod ord">
          <ac:chgData name="Fylkehed Cristoffer" userId="6f3adbe8-3f4c-43f7-a5b1-970f1c9aedd2" providerId="ADAL" clId="{C4BF1B5A-0F83-4D88-8E07-8E1A5487DFD5}" dt="2026-10-02T09:04:27.495" v="712" actId="700"/>
          <ac:spMkLst>
            <pc:docMk/>
            <pc:sldMk cId="4127771548" sldId="358"/>
            <ac:spMk id="6" creationId="{1916FDEB-CE57-2F56-8A77-0621B1E1026B}"/>
          </ac:spMkLst>
        </pc:spChg>
        <pc:spChg chg="mod ord">
          <ac:chgData name="Fylkehed Cristoffer" userId="6f3adbe8-3f4c-43f7-a5b1-970f1c9aedd2" providerId="ADAL" clId="{C4BF1B5A-0F83-4D88-8E07-8E1A5487DFD5}" dt="2026-10-02T09:04:27.495" v="712" actId="700"/>
          <ac:spMkLst>
            <pc:docMk/>
            <pc:sldMk cId="4127771548" sldId="358"/>
            <ac:spMk id="7" creationId="{D472DCA8-C4C2-B2A1-CA3D-550536891FA7}"/>
          </ac:spMkLst>
        </pc:spChg>
        <pc:spChg chg="add del mod">
          <ac:chgData name="Fylkehed Cristoffer" userId="6f3adbe8-3f4c-43f7-a5b1-970f1c9aedd2" providerId="ADAL" clId="{C4BF1B5A-0F83-4D88-8E07-8E1A5487DFD5}" dt="2026-10-02T09:04:13.479" v="700" actId="478"/>
          <ac:spMkLst>
            <pc:docMk/>
            <pc:sldMk cId="4127771548" sldId="358"/>
            <ac:spMk id="8" creationId="{DA579998-B728-0CB6-594F-A9F82DC471C9}"/>
          </ac:spMkLst>
        </pc:spChg>
        <pc:spChg chg="add del mod">
          <ac:chgData name="Fylkehed Cristoffer" userId="6f3adbe8-3f4c-43f7-a5b1-970f1c9aedd2" providerId="ADAL" clId="{C4BF1B5A-0F83-4D88-8E07-8E1A5487DFD5}" dt="2026-10-02T09:04:14.510" v="702" actId="478"/>
          <ac:spMkLst>
            <pc:docMk/>
            <pc:sldMk cId="4127771548" sldId="358"/>
            <ac:spMk id="9" creationId="{F5B274A9-CBA5-2673-FC1E-0C45AF669768}"/>
          </ac:spMkLst>
        </pc:spChg>
        <pc:spChg chg="add del mod">
          <ac:chgData name="Fylkehed Cristoffer" userId="6f3adbe8-3f4c-43f7-a5b1-970f1c9aedd2" providerId="ADAL" clId="{C4BF1B5A-0F83-4D88-8E07-8E1A5487DFD5}" dt="2026-10-02T09:04:15.545" v="705"/>
          <ac:spMkLst>
            <pc:docMk/>
            <pc:sldMk cId="4127771548" sldId="358"/>
            <ac:spMk id="10" creationId="{E4FEA072-4074-93D7-14D1-AD9C0C1562DB}"/>
          </ac:spMkLst>
        </pc:spChg>
        <pc:spChg chg="add del mod">
          <ac:chgData name="Fylkehed Cristoffer" userId="6f3adbe8-3f4c-43f7-a5b1-970f1c9aedd2" providerId="ADAL" clId="{C4BF1B5A-0F83-4D88-8E07-8E1A5487DFD5}" dt="2026-10-02T09:04:17.140" v="708"/>
          <ac:spMkLst>
            <pc:docMk/>
            <pc:sldMk cId="4127771548" sldId="358"/>
            <ac:spMk id="11" creationId="{DFCCAEA9-AB3A-5DCD-81D6-5D669148FF11}"/>
          </ac:spMkLst>
        </pc:spChg>
        <pc:spChg chg="add del mod">
          <ac:chgData name="Fylkehed Cristoffer" userId="6f3adbe8-3f4c-43f7-a5b1-970f1c9aedd2" providerId="ADAL" clId="{C4BF1B5A-0F83-4D88-8E07-8E1A5487DFD5}" dt="2026-10-02T09:04:20.582" v="711"/>
          <ac:spMkLst>
            <pc:docMk/>
            <pc:sldMk cId="4127771548" sldId="358"/>
            <ac:spMk id="12" creationId="{15CF201E-A533-835C-073F-FA7BACD342E7}"/>
          </ac:spMkLst>
        </pc:spChg>
        <pc:spChg chg="add del mod ord">
          <ac:chgData name="Fylkehed Cristoffer" userId="6f3adbe8-3f4c-43f7-a5b1-970f1c9aedd2" providerId="ADAL" clId="{C4BF1B5A-0F83-4D88-8E07-8E1A5487DFD5}" dt="2026-10-02T09:04:30.410" v="713" actId="478"/>
          <ac:spMkLst>
            <pc:docMk/>
            <pc:sldMk cId="4127771548" sldId="358"/>
            <ac:spMk id="13" creationId="{3BEA0907-792C-0237-ABFF-480DBBB17EEE}"/>
          </ac:spMkLst>
        </pc:spChg>
        <pc:spChg chg="add del mod">
          <ac:chgData name="Fylkehed Cristoffer" userId="6f3adbe8-3f4c-43f7-a5b1-970f1c9aedd2" providerId="ADAL" clId="{C4BF1B5A-0F83-4D88-8E07-8E1A5487DFD5}" dt="2026-10-02T09:04:32.493" v="716"/>
          <ac:spMkLst>
            <pc:docMk/>
            <pc:sldMk cId="4127771548" sldId="358"/>
            <ac:spMk id="14" creationId="{CAAFF1CD-C4A3-E369-2C96-5541694F3FA5}"/>
          </ac:spMkLst>
        </pc:spChg>
        <pc:spChg chg="add del mod">
          <ac:chgData name="Fylkehed Cristoffer" userId="6f3adbe8-3f4c-43f7-a5b1-970f1c9aedd2" providerId="ADAL" clId="{C4BF1B5A-0F83-4D88-8E07-8E1A5487DFD5}" dt="2026-10-02T09:04:34.361" v="719"/>
          <ac:spMkLst>
            <pc:docMk/>
            <pc:sldMk cId="4127771548" sldId="358"/>
            <ac:spMk id="23" creationId="{9B55D79D-C4DA-680A-4189-A96E71EBB4E9}"/>
          </ac:spMkLst>
        </pc:spChg>
      </pc:sldChg>
      <pc:sldChg chg="addSp delSp modSp add mod modClrScheme chgLayout">
        <pc:chgData name="Fylkehed Cristoffer" userId="6f3adbe8-3f4c-43f7-a5b1-970f1c9aedd2" providerId="ADAL" clId="{C4BF1B5A-0F83-4D88-8E07-8E1A5487DFD5}" dt="2026-10-02T09:29:35.741" v="3269" actId="700"/>
        <pc:sldMkLst>
          <pc:docMk/>
          <pc:sldMk cId="1499913251" sldId="359"/>
        </pc:sldMkLst>
        <pc:spChg chg="add del mod">
          <ac:chgData name="Fylkehed Cristoffer" userId="6f3adbe8-3f4c-43f7-a5b1-970f1c9aedd2" providerId="ADAL" clId="{C4BF1B5A-0F83-4D88-8E07-8E1A5487DFD5}" dt="2026-10-02T08:56:29.905" v="298" actId="6264"/>
          <ac:spMkLst>
            <pc:docMk/>
            <pc:sldMk cId="1499913251" sldId="359"/>
            <ac:spMk id="2" creationId="{94E8384C-1CA1-FB72-9549-4E97EADEB1C6}"/>
          </ac:spMkLst>
        </pc:spChg>
        <pc:spChg chg="add del mod">
          <ac:chgData name="Fylkehed Cristoffer" userId="6f3adbe8-3f4c-43f7-a5b1-970f1c9aedd2" providerId="ADAL" clId="{C4BF1B5A-0F83-4D88-8E07-8E1A5487DFD5}" dt="2026-10-02T08:56:29.905" v="298" actId="6264"/>
          <ac:spMkLst>
            <pc:docMk/>
            <pc:sldMk cId="1499913251" sldId="359"/>
            <ac:spMk id="3" creationId="{AB6E2AF0-6381-C0E8-60D8-6776E63D5268}"/>
          </ac:spMkLst>
        </pc:spChg>
        <pc:spChg chg="mod ord">
          <ac:chgData name="Fylkehed Cristoffer" userId="6f3adbe8-3f4c-43f7-a5b1-970f1c9aedd2" providerId="ADAL" clId="{C4BF1B5A-0F83-4D88-8E07-8E1A5487DFD5}" dt="2026-10-02T09:29:35.741" v="3269" actId="700"/>
          <ac:spMkLst>
            <pc:docMk/>
            <pc:sldMk cId="1499913251" sldId="359"/>
            <ac:spMk id="4" creationId="{68EDD570-92AB-10EC-84FF-1BA33FA1689D}"/>
          </ac:spMkLst>
        </pc:spChg>
        <pc:spChg chg="mod ord">
          <ac:chgData name="Fylkehed Cristoffer" userId="6f3adbe8-3f4c-43f7-a5b1-970f1c9aedd2" providerId="ADAL" clId="{C4BF1B5A-0F83-4D88-8E07-8E1A5487DFD5}" dt="2026-10-02T09:29:35.741" v="3269" actId="700"/>
          <ac:spMkLst>
            <pc:docMk/>
            <pc:sldMk cId="1499913251" sldId="359"/>
            <ac:spMk id="5" creationId="{6C998054-57D5-D1D5-CA5C-6B7B6378D2D8}"/>
          </ac:spMkLst>
        </pc:spChg>
        <pc:spChg chg="mod ord">
          <ac:chgData name="Fylkehed Cristoffer" userId="6f3adbe8-3f4c-43f7-a5b1-970f1c9aedd2" providerId="ADAL" clId="{C4BF1B5A-0F83-4D88-8E07-8E1A5487DFD5}" dt="2026-10-02T09:29:35.741" v="3269" actId="700"/>
          <ac:spMkLst>
            <pc:docMk/>
            <pc:sldMk cId="1499913251" sldId="359"/>
            <ac:spMk id="6" creationId="{66C1CF41-9120-56F0-81B1-77FA849A07E3}"/>
          </ac:spMkLst>
        </pc:spChg>
        <pc:spChg chg="mod ord">
          <ac:chgData name="Fylkehed Cristoffer" userId="6f3adbe8-3f4c-43f7-a5b1-970f1c9aedd2" providerId="ADAL" clId="{C4BF1B5A-0F83-4D88-8E07-8E1A5487DFD5}" dt="2026-10-02T09:29:35.741" v="3269" actId="700"/>
          <ac:spMkLst>
            <pc:docMk/>
            <pc:sldMk cId="1499913251" sldId="359"/>
            <ac:spMk id="7" creationId="{F6DB0167-9B4D-EA96-D3DA-8C628982C4C4}"/>
          </ac:spMkLst>
        </pc:spChg>
        <pc:spChg chg="mod ord">
          <ac:chgData name="Fylkehed Cristoffer" userId="6f3adbe8-3f4c-43f7-a5b1-970f1c9aedd2" providerId="ADAL" clId="{C4BF1B5A-0F83-4D88-8E07-8E1A5487DFD5}" dt="2026-10-02T09:29:35.741" v="3269" actId="700"/>
          <ac:spMkLst>
            <pc:docMk/>
            <pc:sldMk cId="1499913251" sldId="359"/>
            <ac:spMk id="8" creationId="{8D2D3192-B48B-1E5A-BAC4-8F48C840182E}"/>
          </ac:spMkLst>
        </pc:spChg>
        <pc:spChg chg="add del mod">
          <ac:chgData name="Fylkehed Cristoffer" userId="6f3adbe8-3f4c-43f7-a5b1-970f1c9aedd2" providerId="ADAL" clId="{C4BF1B5A-0F83-4D88-8E07-8E1A5487DFD5}" dt="2026-10-02T08:56:29.905" v="298" actId="6264"/>
          <ac:spMkLst>
            <pc:docMk/>
            <pc:sldMk cId="1499913251" sldId="359"/>
            <ac:spMk id="9" creationId="{C32BB5CF-4C87-340D-FB4A-9C0F5DFEA7FC}"/>
          </ac:spMkLst>
        </pc:spChg>
        <pc:spChg chg="add del mod">
          <ac:chgData name="Fylkehed Cristoffer" userId="6f3adbe8-3f4c-43f7-a5b1-970f1c9aedd2" providerId="ADAL" clId="{C4BF1B5A-0F83-4D88-8E07-8E1A5487DFD5}" dt="2026-10-02T08:56:29.905" v="298" actId="6264"/>
          <ac:spMkLst>
            <pc:docMk/>
            <pc:sldMk cId="1499913251" sldId="359"/>
            <ac:spMk id="10" creationId="{2096F75C-386E-05E7-31A2-A16111B7220D}"/>
          </ac:spMkLst>
        </pc:spChg>
        <pc:spChg chg="add del mod">
          <ac:chgData name="Fylkehed Cristoffer" userId="6f3adbe8-3f4c-43f7-a5b1-970f1c9aedd2" providerId="ADAL" clId="{C4BF1B5A-0F83-4D88-8E07-8E1A5487DFD5}" dt="2026-10-02T08:56:29.905" v="298" actId="6264"/>
          <ac:spMkLst>
            <pc:docMk/>
            <pc:sldMk cId="1499913251" sldId="359"/>
            <ac:spMk id="11" creationId="{0E21C275-7790-D386-37A9-F2EAE8F40BC8}"/>
          </ac:spMkLst>
        </pc:spChg>
      </pc:sldChg>
      <pc:sldChg chg="addSp delSp modSp new mod modClrScheme chgLayout">
        <pc:chgData name="Fylkehed Cristoffer" userId="6f3adbe8-3f4c-43f7-a5b1-970f1c9aedd2" providerId="ADAL" clId="{C4BF1B5A-0F83-4D88-8E07-8E1A5487DFD5}" dt="2026-10-02T09:30:50.238" v="3286"/>
        <pc:sldMkLst>
          <pc:docMk/>
          <pc:sldMk cId="1282052644" sldId="360"/>
        </pc:sldMkLst>
        <pc:spChg chg="del mod ord">
          <ac:chgData name="Fylkehed Cristoffer" userId="6f3adbe8-3f4c-43f7-a5b1-970f1c9aedd2" providerId="ADAL" clId="{C4BF1B5A-0F83-4D88-8E07-8E1A5487DFD5}" dt="2026-10-02T08:57:32.637" v="338" actId="700"/>
          <ac:spMkLst>
            <pc:docMk/>
            <pc:sldMk cId="1282052644" sldId="360"/>
            <ac:spMk id="2" creationId="{7F27ADF6-0A47-7632-B9BA-5912A5B82760}"/>
          </ac:spMkLst>
        </pc:spChg>
        <pc:spChg chg="del mod ord">
          <ac:chgData name="Fylkehed Cristoffer" userId="6f3adbe8-3f4c-43f7-a5b1-970f1c9aedd2" providerId="ADAL" clId="{C4BF1B5A-0F83-4D88-8E07-8E1A5487DFD5}" dt="2026-10-02T08:57:32.637" v="338" actId="700"/>
          <ac:spMkLst>
            <pc:docMk/>
            <pc:sldMk cId="1282052644" sldId="360"/>
            <ac:spMk id="3" creationId="{85568FB5-63C6-6AD7-E0BF-E6C207F619BB}"/>
          </ac:spMkLst>
        </pc:spChg>
        <pc:spChg chg="mod ord">
          <ac:chgData name="Fylkehed Cristoffer" userId="6f3adbe8-3f4c-43f7-a5b1-970f1c9aedd2" providerId="ADAL" clId="{C4BF1B5A-0F83-4D88-8E07-8E1A5487DFD5}" dt="2026-10-02T09:04:45.432" v="725" actId="700"/>
          <ac:spMkLst>
            <pc:docMk/>
            <pc:sldMk cId="1282052644" sldId="360"/>
            <ac:spMk id="4" creationId="{ADB77E65-BCC1-6437-CD62-23551A45F5DF}"/>
          </ac:spMkLst>
        </pc:spChg>
        <pc:spChg chg="mod ord">
          <ac:chgData name="Fylkehed Cristoffer" userId="6f3adbe8-3f4c-43f7-a5b1-970f1c9aedd2" providerId="ADAL" clId="{C4BF1B5A-0F83-4D88-8E07-8E1A5487DFD5}" dt="2026-10-02T09:04:45.432" v="725" actId="700"/>
          <ac:spMkLst>
            <pc:docMk/>
            <pc:sldMk cId="1282052644" sldId="360"/>
            <ac:spMk id="5" creationId="{1A378AD4-94E6-95B7-9F38-C565CCA9596B}"/>
          </ac:spMkLst>
        </pc:spChg>
        <pc:spChg chg="mod ord">
          <ac:chgData name="Fylkehed Cristoffer" userId="6f3adbe8-3f4c-43f7-a5b1-970f1c9aedd2" providerId="ADAL" clId="{C4BF1B5A-0F83-4D88-8E07-8E1A5487DFD5}" dt="2026-10-02T09:04:45.432" v="725" actId="700"/>
          <ac:spMkLst>
            <pc:docMk/>
            <pc:sldMk cId="1282052644" sldId="360"/>
            <ac:spMk id="6" creationId="{A14D5A83-2AD9-427C-C1EB-8666F10C4947}"/>
          </ac:spMkLst>
        </pc:spChg>
        <pc:spChg chg="add mod ord">
          <ac:chgData name="Fylkehed Cristoffer" userId="6f3adbe8-3f4c-43f7-a5b1-970f1c9aedd2" providerId="ADAL" clId="{C4BF1B5A-0F83-4D88-8E07-8E1A5487DFD5}" dt="2026-10-02T09:30:29.467" v="3279" actId="255"/>
          <ac:spMkLst>
            <pc:docMk/>
            <pc:sldMk cId="1282052644" sldId="360"/>
            <ac:spMk id="7" creationId="{A86B248F-953E-442D-09F4-144C2C1990FD}"/>
          </ac:spMkLst>
        </pc:spChg>
        <pc:spChg chg="add del mod ord">
          <ac:chgData name="Fylkehed Cristoffer" userId="6f3adbe8-3f4c-43f7-a5b1-970f1c9aedd2" providerId="ADAL" clId="{C4BF1B5A-0F83-4D88-8E07-8E1A5487DFD5}" dt="2026-10-02T09:03:55.879" v="695"/>
          <ac:spMkLst>
            <pc:docMk/>
            <pc:sldMk cId="1282052644" sldId="360"/>
            <ac:spMk id="8" creationId="{552006E3-4D04-BF65-7477-04727796C69C}"/>
          </ac:spMkLst>
        </pc:spChg>
        <pc:spChg chg="add mod ord">
          <ac:chgData name="Fylkehed Cristoffer" userId="6f3adbe8-3f4c-43f7-a5b1-970f1c9aedd2" providerId="ADAL" clId="{C4BF1B5A-0F83-4D88-8E07-8E1A5487DFD5}" dt="2026-10-02T09:30:45.621" v="3283" actId="255"/>
          <ac:spMkLst>
            <pc:docMk/>
            <pc:sldMk cId="1282052644" sldId="360"/>
            <ac:spMk id="9" creationId="{47315AA4-99BE-61E1-3312-502264D9BF87}"/>
          </ac:spMkLst>
        </pc:spChg>
        <pc:spChg chg="add del mod">
          <ac:chgData name="Fylkehed Cristoffer" userId="6f3adbe8-3f4c-43f7-a5b1-970f1c9aedd2" providerId="ADAL" clId="{C4BF1B5A-0F83-4D88-8E07-8E1A5487DFD5}" dt="2026-10-02T09:04:38.723" v="722"/>
          <ac:spMkLst>
            <pc:docMk/>
            <pc:sldMk cId="1282052644" sldId="360"/>
            <ac:spMk id="12" creationId="{01F94887-66F4-B391-302E-3D66FE2F7E96}"/>
          </ac:spMkLst>
        </pc:spChg>
        <pc:spChg chg="add del mod">
          <ac:chgData name="Fylkehed Cristoffer" userId="6f3adbe8-3f4c-43f7-a5b1-970f1c9aedd2" providerId="ADAL" clId="{C4BF1B5A-0F83-4D88-8E07-8E1A5487DFD5}" dt="2026-10-02T09:04:47.482" v="728"/>
          <ac:spMkLst>
            <pc:docMk/>
            <pc:sldMk cId="1282052644" sldId="360"/>
            <ac:spMk id="13" creationId="{52BEF9C6-7E93-09A7-3FB3-2263466ED9A2}"/>
          </ac:spMkLst>
        </pc:spChg>
        <pc:spChg chg="add del mod">
          <ac:chgData name="Fylkehed Cristoffer" userId="6f3adbe8-3f4c-43f7-a5b1-970f1c9aedd2" providerId="ADAL" clId="{C4BF1B5A-0F83-4D88-8E07-8E1A5487DFD5}" dt="2026-10-02T09:30:50.238" v="3286"/>
          <ac:spMkLst>
            <pc:docMk/>
            <pc:sldMk cId="1282052644" sldId="360"/>
            <ac:spMk id="14" creationId="{61D886A4-B318-7E49-39F0-8AF7F281A328}"/>
          </ac:spMkLst>
        </pc:spChg>
        <pc:picChg chg="add mod ord">
          <ac:chgData name="Fylkehed Cristoffer" userId="6f3adbe8-3f4c-43f7-a5b1-970f1c9aedd2" providerId="ADAL" clId="{C4BF1B5A-0F83-4D88-8E07-8E1A5487DFD5}" dt="2026-10-02T09:04:45.432" v="725" actId="700"/>
          <ac:picMkLst>
            <pc:docMk/>
            <pc:sldMk cId="1282052644" sldId="360"/>
            <ac:picMk id="11" creationId="{DFE90112-57CC-3650-0677-966F98F91E39}"/>
          </ac:picMkLst>
        </pc:picChg>
      </pc:sldChg>
      <pc:sldChg chg="addSp delSp modSp new mod">
        <pc:chgData name="Fylkehed Cristoffer" userId="6f3adbe8-3f4c-43f7-a5b1-970f1c9aedd2" providerId="ADAL" clId="{C4BF1B5A-0F83-4D88-8E07-8E1A5487DFD5}" dt="2026-10-02T09:34:55.393" v="3877"/>
        <pc:sldMkLst>
          <pc:docMk/>
          <pc:sldMk cId="2413277439" sldId="361"/>
        </pc:sldMkLst>
        <pc:spChg chg="mod">
          <ac:chgData name="Fylkehed Cristoffer" userId="6f3adbe8-3f4c-43f7-a5b1-970f1c9aedd2" providerId="ADAL" clId="{C4BF1B5A-0F83-4D88-8E07-8E1A5487DFD5}" dt="2026-10-02T09:32:59.578" v="3393" actId="20577"/>
          <ac:spMkLst>
            <pc:docMk/>
            <pc:sldMk cId="2413277439" sldId="361"/>
            <ac:spMk id="2" creationId="{3D022BC2-054A-86CB-D3A8-485736ED4960}"/>
          </ac:spMkLst>
        </pc:spChg>
        <pc:spChg chg="mod">
          <ac:chgData name="Fylkehed Cristoffer" userId="6f3adbe8-3f4c-43f7-a5b1-970f1c9aedd2" providerId="ADAL" clId="{C4BF1B5A-0F83-4D88-8E07-8E1A5487DFD5}" dt="2026-10-02T09:34:48.941" v="3875" actId="20577"/>
          <ac:spMkLst>
            <pc:docMk/>
            <pc:sldMk cId="2413277439" sldId="361"/>
            <ac:spMk id="3" creationId="{6536CB08-D546-0F9E-BA9F-DDBB748ECC54}"/>
          </ac:spMkLst>
        </pc:spChg>
        <pc:spChg chg="add del mod">
          <ac:chgData name="Fylkehed Cristoffer" userId="6f3adbe8-3f4c-43f7-a5b1-970f1c9aedd2" providerId="ADAL" clId="{C4BF1B5A-0F83-4D88-8E07-8E1A5487DFD5}" dt="2026-10-02T09:34:55.393" v="3877"/>
          <ac:spMkLst>
            <pc:docMk/>
            <pc:sldMk cId="2413277439" sldId="361"/>
            <ac:spMk id="7" creationId="{D6DA059C-CAE6-2DD5-5ABC-E31511E12D44}"/>
          </ac:spMkLst>
        </pc:spChg>
      </pc:sldChg>
      <pc:sldChg chg="modSp new mod">
        <pc:chgData name="Fylkehed Cristoffer" userId="6f3adbe8-3f4c-43f7-a5b1-970f1c9aedd2" providerId="ADAL" clId="{C4BF1B5A-0F83-4D88-8E07-8E1A5487DFD5}" dt="2026-10-02T09:36:34.094" v="4396" actId="20577"/>
        <pc:sldMkLst>
          <pc:docMk/>
          <pc:sldMk cId="3160362649" sldId="362"/>
        </pc:sldMkLst>
        <pc:spChg chg="mod">
          <ac:chgData name="Fylkehed Cristoffer" userId="6f3adbe8-3f4c-43f7-a5b1-970f1c9aedd2" providerId="ADAL" clId="{C4BF1B5A-0F83-4D88-8E07-8E1A5487DFD5}" dt="2026-10-02T09:35:12.221" v="3949" actId="20577"/>
          <ac:spMkLst>
            <pc:docMk/>
            <pc:sldMk cId="3160362649" sldId="362"/>
            <ac:spMk id="2" creationId="{0739ADCF-EE58-B6D2-CCB5-CE92B47D264A}"/>
          </ac:spMkLst>
        </pc:spChg>
        <pc:spChg chg="mod">
          <ac:chgData name="Fylkehed Cristoffer" userId="6f3adbe8-3f4c-43f7-a5b1-970f1c9aedd2" providerId="ADAL" clId="{C4BF1B5A-0F83-4D88-8E07-8E1A5487DFD5}" dt="2026-10-02T09:36:34.094" v="4396" actId="20577"/>
          <ac:spMkLst>
            <pc:docMk/>
            <pc:sldMk cId="3160362649" sldId="362"/>
            <ac:spMk id="3" creationId="{E7523BA8-21E0-7ED0-159E-AC3C62435C28}"/>
          </ac:spMkLst>
        </pc:spChg>
      </pc:sldChg>
      <pc:sldChg chg="modSp new mod">
        <pc:chgData name="Fylkehed Cristoffer" userId="6f3adbe8-3f4c-43f7-a5b1-970f1c9aedd2" providerId="ADAL" clId="{C4BF1B5A-0F83-4D88-8E07-8E1A5487DFD5}" dt="2026-10-02T09:38:34.207" v="4646" actId="20577"/>
        <pc:sldMkLst>
          <pc:docMk/>
          <pc:sldMk cId="4216551645" sldId="363"/>
        </pc:sldMkLst>
        <pc:spChg chg="mod">
          <ac:chgData name="Fylkehed Cristoffer" userId="6f3adbe8-3f4c-43f7-a5b1-970f1c9aedd2" providerId="ADAL" clId="{C4BF1B5A-0F83-4D88-8E07-8E1A5487DFD5}" dt="2026-10-02T09:36:55.750" v="4450" actId="20577"/>
          <ac:spMkLst>
            <pc:docMk/>
            <pc:sldMk cId="4216551645" sldId="363"/>
            <ac:spMk id="2" creationId="{E5DC96BB-3D17-276D-BF90-363013BD7F41}"/>
          </ac:spMkLst>
        </pc:spChg>
        <pc:spChg chg="mod">
          <ac:chgData name="Fylkehed Cristoffer" userId="6f3adbe8-3f4c-43f7-a5b1-970f1c9aedd2" providerId="ADAL" clId="{C4BF1B5A-0F83-4D88-8E07-8E1A5487DFD5}" dt="2026-10-02T09:38:34.207" v="4646" actId="20577"/>
          <ac:spMkLst>
            <pc:docMk/>
            <pc:sldMk cId="4216551645" sldId="363"/>
            <ac:spMk id="3" creationId="{ACDD5CDD-D96F-3530-D778-5993BD0F776B}"/>
          </ac:spMkLst>
        </pc:spChg>
      </pc:sldChg>
      <pc:sldChg chg="modSp add mod">
        <pc:chgData name="Fylkehed Cristoffer" userId="6f3adbe8-3f4c-43f7-a5b1-970f1c9aedd2" providerId="ADAL" clId="{C4BF1B5A-0F83-4D88-8E07-8E1A5487DFD5}" dt="2026-10-02T09:40:57.169" v="5073" actId="20577"/>
        <pc:sldMkLst>
          <pc:docMk/>
          <pc:sldMk cId="2360252078" sldId="364"/>
        </pc:sldMkLst>
        <pc:spChg chg="mod">
          <ac:chgData name="Fylkehed Cristoffer" userId="6f3adbe8-3f4c-43f7-a5b1-970f1c9aedd2" providerId="ADAL" clId="{C4BF1B5A-0F83-4D88-8E07-8E1A5487DFD5}" dt="2026-10-02T09:39:41.049" v="4679" actId="20577"/>
          <ac:spMkLst>
            <pc:docMk/>
            <pc:sldMk cId="2360252078" sldId="364"/>
            <ac:spMk id="2" creationId="{E5DC96BB-3D17-276D-BF90-363013BD7F41}"/>
          </ac:spMkLst>
        </pc:spChg>
        <pc:spChg chg="mod">
          <ac:chgData name="Fylkehed Cristoffer" userId="6f3adbe8-3f4c-43f7-a5b1-970f1c9aedd2" providerId="ADAL" clId="{C4BF1B5A-0F83-4D88-8E07-8E1A5487DFD5}" dt="2026-10-02T09:40:57.169" v="5073" actId="20577"/>
          <ac:spMkLst>
            <pc:docMk/>
            <pc:sldMk cId="2360252078" sldId="364"/>
            <ac:spMk id="3" creationId="{ACDD5CDD-D96F-3530-D778-5993BD0F77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08B13-1E7C-4E5C-8FCB-41B2BDE8E2F2}" type="datetimeFigureOut">
              <a:rPr lang="en-GB" smtClean="0"/>
              <a:t>02/10/2026</a:t>
            </a:fld>
            <a:endParaRPr lang="en-GB"/>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6BFB87-3981-4C08-83D3-C4C2DDA4CB01}" type="slidenum">
              <a:rPr lang="en-GB" smtClean="0"/>
              <a:t>‹#›</a:t>
            </a:fld>
            <a:endParaRPr lang="en-GB"/>
          </a:p>
        </p:txBody>
      </p:sp>
    </p:spTree>
    <p:extLst>
      <p:ext uri="{BB962C8B-B14F-4D97-AF65-F5344CB8AC3E}">
        <p14:creationId xmlns:p14="http://schemas.microsoft.com/office/powerpoint/2010/main" val="2774000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717550" y="1597819"/>
            <a:ext cx="7715250" cy="1102519"/>
          </a:xfrm>
        </p:spPr>
        <p:txBody>
          <a:bodyPr/>
          <a:lstStyle>
            <a:lvl1pPr algn="ctr">
              <a:defRPr/>
            </a:lvl1pPr>
          </a:lstStyle>
          <a:p>
            <a:r>
              <a:rPr lang="sv-SE"/>
              <a:t>Klicka här för att ändra mall för rubrikformat</a:t>
            </a:r>
            <a:endParaRPr lang="sv-SE" dirty="0"/>
          </a:p>
        </p:txBody>
      </p:sp>
      <p:sp>
        <p:nvSpPr>
          <p:cNvPr id="3" name="Underrubrik 2"/>
          <p:cNvSpPr>
            <a:spLocks noGrp="1"/>
          </p:cNvSpPr>
          <p:nvPr>
            <p:ph type="subTitle" idx="1"/>
          </p:nvPr>
        </p:nvSpPr>
        <p:spPr>
          <a:xfrm>
            <a:off x="723569" y="2914649"/>
            <a:ext cx="7709231" cy="165735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p>
            <a:fld id="{6E2F516E-D76F-4935-A0B0-C4179BE095C9}"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BF34C443-2D7D-2E6E-A329-0FF362918B22}"/>
              </a:ext>
            </a:extLst>
          </p:cNvPr>
          <p:cNvSpPr txBox="1"/>
          <p:nvPr userDrawn="1"/>
        </p:nvSpPr>
        <p:spPr>
          <a:xfrm>
            <a:off x="7696200" y="4748768"/>
            <a:ext cx="1270000" cy="369332"/>
          </a:xfrm>
          <a:prstGeom prst="rect">
            <a:avLst/>
          </a:prstGeom>
          <a:noFill/>
        </p:spPr>
        <p:txBody>
          <a:bodyPr vert="horz" rtlCol="0">
            <a:spAutoFit/>
          </a:bodyPr>
          <a:lstStyle/>
          <a:p>
            <a:pPr algn="r" fontAlgn="base"/>
            <a:endParaRPr lang="sv-SE" sz="900" dirty="0">
              <a:solidFill>
                <a:srgbClr val="898989"/>
              </a:solidFill>
            </a:endParaRPr>
          </a:p>
          <a:p>
            <a:pPr algn="r" fontAlgn="base"/>
            <a:r>
              <a:rPr lang="sv-SE" sz="900" dirty="0">
                <a:solidFill>
                  <a:srgbClr val="898989"/>
                </a:solidFill>
              </a:rPr>
              <a:t>K1</a:t>
            </a:r>
          </a:p>
        </p:txBody>
      </p:sp>
      <p:sp>
        <p:nvSpPr>
          <p:cNvPr id="10" name="FooterLeft">
            <a:extLst>
              <a:ext uri="{FF2B5EF4-FFF2-40B4-BE49-F238E27FC236}">
                <a16:creationId xmlns:a16="http://schemas.microsoft.com/office/drawing/2014/main" id="{182C3EAB-6E5B-963B-2348-869E8D438555}"/>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256711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endParaRPr lang="sv-SE" dirty="0"/>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51270B52-27E6-31FF-758E-5B3DF7E1A7C8}"/>
              </a:ext>
            </a:extLst>
          </p:cNvPr>
          <p:cNvSpPr txBox="1"/>
          <p:nvPr userDrawn="1"/>
        </p:nvSpPr>
        <p:spPr>
          <a:xfrm>
            <a:off x="7696200" y="4748768"/>
            <a:ext cx="1270000" cy="230832"/>
          </a:xfrm>
          <a:prstGeom prst="rect">
            <a:avLst/>
          </a:prstGeom>
          <a:noFill/>
        </p:spPr>
        <p:txBody>
          <a:bodyPr vert="horz" rtlCol="0">
            <a:spAutoFit/>
          </a:bodyPr>
          <a:lstStyle/>
          <a:p>
            <a:pPr algn="r" fontAlgn="base"/>
            <a:r>
              <a:rPr lang="sv-SE" sz="900" dirty="0">
                <a:solidFill>
                  <a:srgbClr val="898989"/>
                </a:solidFill>
              </a:rPr>
              <a:t>K1</a:t>
            </a:r>
          </a:p>
        </p:txBody>
      </p:sp>
      <p:sp>
        <p:nvSpPr>
          <p:cNvPr id="10" name="FooterLeft">
            <a:extLst>
              <a:ext uri="{FF2B5EF4-FFF2-40B4-BE49-F238E27FC236}">
                <a16:creationId xmlns:a16="http://schemas.microsoft.com/office/drawing/2014/main" id="{C878C07C-DF74-EA30-C9F6-28BDD9D460B9}"/>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140183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4841" y="3305176"/>
            <a:ext cx="7704000" cy="1266824"/>
          </a:xfrm>
        </p:spPr>
        <p:txBody>
          <a:bodyPr anchor="t"/>
          <a:lstStyle>
            <a:lvl1pPr algn="l">
              <a:defRPr sz="4000" b="1" cap="all"/>
            </a:lvl1pPr>
          </a:lstStyle>
          <a:p>
            <a:r>
              <a:rPr lang="sv-SE"/>
              <a:t>Klicka här för att ändra mall för rubrikformat</a:t>
            </a:r>
            <a:endParaRPr lang="sv-SE" dirty="0"/>
          </a:p>
        </p:txBody>
      </p:sp>
      <p:sp>
        <p:nvSpPr>
          <p:cNvPr id="3" name="Platshållare för text 2"/>
          <p:cNvSpPr>
            <a:spLocks noGrp="1"/>
          </p:cNvSpPr>
          <p:nvPr>
            <p:ph type="body" idx="1"/>
          </p:nvPr>
        </p:nvSpPr>
        <p:spPr>
          <a:xfrm>
            <a:off x="723569" y="2180035"/>
            <a:ext cx="77040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44598FAE-A38B-4577-B8F0-EB47FDAF4FD5}"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5E34ABB5-9349-9E49-8EF2-1BDC56C60BCE}"/>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10" name="FooterLeft">
            <a:extLst>
              <a:ext uri="{FF2B5EF4-FFF2-40B4-BE49-F238E27FC236}">
                <a16:creationId xmlns:a16="http://schemas.microsoft.com/office/drawing/2014/main" id="{066B0402-E399-7CE4-A3D2-FF01E442C9D2}"/>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3512657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sz="half" idx="1"/>
          </p:nvPr>
        </p:nvSpPr>
        <p:spPr>
          <a:xfrm>
            <a:off x="719951" y="1620000"/>
            <a:ext cx="3780000" cy="295199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644008" y="1620000"/>
            <a:ext cx="3780000" cy="29520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5C27541E-1AAB-456B-9E54-8D6E8FD18C7C}" type="datetime1">
              <a:rPr lang="sv-SE" smtClean="0"/>
              <a:t>2026-10-02</a:t>
            </a:fld>
            <a:endParaRPr lang="sv-SE"/>
          </a:p>
        </p:txBody>
      </p:sp>
      <p:sp>
        <p:nvSpPr>
          <p:cNvPr id="6" name="Platshållare för sidfot 5"/>
          <p:cNvSpPr>
            <a:spLocks noGrp="1"/>
          </p:cNvSpPr>
          <p:nvPr>
            <p:ph type="ftr" sz="quarter" idx="11"/>
          </p:nvPr>
        </p:nvSpPr>
        <p:spPr/>
        <p:txBody>
          <a:bodyPr/>
          <a:lstStyle/>
          <a:p>
            <a:r>
              <a:rPr lang="sv-SE"/>
              <a:t>Trafikförvaltningen</a:t>
            </a:r>
          </a:p>
        </p:txBody>
      </p:sp>
      <p:sp>
        <p:nvSpPr>
          <p:cNvPr id="7" name="Platshållare för bildnummer 6"/>
          <p:cNvSpPr>
            <a:spLocks noGrp="1"/>
          </p:cNvSpPr>
          <p:nvPr>
            <p:ph type="sldNum" sz="quarter" idx="12"/>
          </p:nvPr>
        </p:nvSpPr>
        <p:spPr/>
        <p:txBody>
          <a:bodyPr/>
          <a:lstStyle/>
          <a:p>
            <a:fld id="{7EAC591F-9B7B-4B2A-8448-D862FAA8C939}" type="slidenum">
              <a:rPr lang="sv-SE" smtClean="0"/>
              <a:t>‹#›</a:t>
            </a:fld>
            <a:endParaRPr lang="sv-SE"/>
          </a:p>
        </p:txBody>
      </p:sp>
      <p:sp>
        <p:nvSpPr>
          <p:cNvPr id="10" name="FooterRight">
            <a:extLst>
              <a:ext uri="{FF2B5EF4-FFF2-40B4-BE49-F238E27FC236}">
                <a16:creationId xmlns:a16="http://schemas.microsoft.com/office/drawing/2014/main" id="{89D5209E-C905-B9E2-0454-4F1AC0530DD0}"/>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11" name="FooterLeft">
            <a:extLst>
              <a:ext uri="{FF2B5EF4-FFF2-40B4-BE49-F238E27FC236}">
                <a16:creationId xmlns:a16="http://schemas.microsoft.com/office/drawing/2014/main" id="{D67A8983-9985-C623-EAA9-E0E0216558D8}"/>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362997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mall för rubrikformat</a:t>
            </a:r>
          </a:p>
        </p:txBody>
      </p:sp>
      <p:sp>
        <p:nvSpPr>
          <p:cNvPr id="3" name="Platshållare för text 2"/>
          <p:cNvSpPr>
            <a:spLocks noGrp="1"/>
          </p:cNvSpPr>
          <p:nvPr>
            <p:ph type="body" idx="1"/>
          </p:nvPr>
        </p:nvSpPr>
        <p:spPr>
          <a:xfrm>
            <a:off x="720391" y="1473817"/>
            <a:ext cx="3780000" cy="479822"/>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720391" y="2025000"/>
            <a:ext cx="3780000" cy="2547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4645025" y="1480050"/>
            <a:ext cx="3780000" cy="479822"/>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025000"/>
            <a:ext cx="3780000" cy="2547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C459F870-E717-48A5-A515-998B79D6B4ED}" type="datetime1">
              <a:rPr lang="sv-SE" smtClean="0"/>
              <a:t>2026-10-02</a:t>
            </a:fld>
            <a:endParaRPr lang="sv-SE"/>
          </a:p>
        </p:txBody>
      </p:sp>
      <p:sp>
        <p:nvSpPr>
          <p:cNvPr id="8" name="Platshållare för sidfot 7"/>
          <p:cNvSpPr>
            <a:spLocks noGrp="1"/>
          </p:cNvSpPr>
          <p:nvPr>
            <p:ph type="ftr" sz="quarter" idx="11"/>
          </p:nvPr>
        </p:nvSpPr>
        <p:spPr/>
        <p:txBody>
          <a:bodyPr/>
          <a:lstStyle/>
          <a:p>
            <a:r>
              <a:rPr lang="sv-SE"/>
              <a:t>Trafikförvaltningen</a:t>
            </a:r>
          </a:p>
        </p:txBody>
      </p:sp>
      <p:sp>
        <p:nvSpPr>
          <p:cNvPr id="9" name="Platshållare för bildnummer 8"/>
          <p:cNvSpPr>
            <a:spLocks noGrp="1"/>
          </p:cNvSpPr>
          <p:nvPr>
            <p:ph type="sldNum" sz="quarter" idx="12"/>
          </p:nvPr>
        </p:nvSpPr>
        <p:spPr/>
        <p:txBody>
          <a:bodyPr/>
          <a:lstStyle/>
          <a:p>
            <a:fld id="{7EAC591F-9B7B-4B2A-8448-D862FAA8C939}" type="slidenum">
              <a:rPr lang="sv-SE" smtClean="0"/>
              <a:t>‹#›</a:t>
            </a:fld>
            <a:endParaRPr lang="sv-SE"/>
          </a:p>
        </p:txBody>
      </p:sp>
      <p:sp>
        <p:nvSpPr>
          <p:cNvPr id="12" name="FooterRight">
            <a:extLst>
              <a:ext uri="{FF2B5EF4-FFF2-40B4-BE49-F238E27FC236}">
                <a16:creationId xmlns:a16="http://schemas.microsoft.com/office/drawing/2014/main" id="{69B85FA1-4902-D02F-3261-EC48A8E0009D}"/>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13" name="FooterLeft">
            <a:extLst>
              <a:ext uri="{FF2B5EF4-FFF2-40B4-BE49-F238E27FC236}">
                <a16:creationId xmlns:a16="http://schemas.microsoft.com/office/drawing/2014/main" id="{69FEB6F8-B64A-224C-D567-5F2889888A3F}"/>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874855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datum 2"/>
          <p:cNvSpPr>
            <a:spLocks noGrp="1"/>
          </p:cNvSpPr>
          <p:nvPr>
            <p:ph type="dt" sz="half" idx="10"/>
          </p:nvPr>
        </p:nvSpPr>
        <p:spPr/>
        <p:txBody>
          <a:bodyPr/>
          <a:lstStyle/>
          <a:p>
            <a:fld id="{CDE890DC-E6E3-4A5D-9311-A9ACE513ED3B}" type="datetime1">
              <a:rPr lang="sv-SE" smtClean="0"/>
              <a:t>2026-10-02</a:t>
            </a:fld>
            <a:endParaRPr lang="sv-SE"/>
          </a:p>
        </p:txBody>
      </p:sp>
      <p:sp>
        <p:nvSpPr>
          <p:cNvPr id="4" name="Platshållare för sidfot 3"/>
          <p:cNvSpPr>
            <a:spLocks noGrp="1"/>
          </p:cNvSpPr>
          <p:nvPr>
            <p:ph type="ftr" sz="quarter" idx="11"/>
          </p:nvPr>
        </p:nvSpPr>
        <p:spPr/>
        <p:txBody>
          <a:bodyPr/>
          <a:lstStyle/>
          <a:p>
            <a:r>
              <a:rPr lang="sv-SE"/>
              <a:t>Trafikförvaltningen</a:t>
            </a:r>
          </a:p>
        </p:txBody>
      </p:sp>
      <p:sp>
        <p:nvSpPr>
          <p:cNvPr id="5" name="Platshållare för bildnummer 4"/>
          <p:cNvSpPr>
            <a:spLocks noGrp="1"/>
          </p:cNvSpPr>
          <p:nvPr>
            <p:ph type="sldNum" sz="quarter" idx="12"/>
          </p:nvPr>
        </p:nvSpPr>
        <p:spPr/>
        <p:txBody>
          <a:bodyPr/>
          <a:lstStyle/>
          <a:p>
            <a:fld id="{7EAC591F-9B7B-4B2A-8448-D862FAA8C939}" type="slidenum">
              <a:rPr lang="sv-SE" smtClean="0"/>
              <a:t>‹#›</a:t>
            </a:fld>
            <a:endParaRPr lang="sv-SE"/>
          </a:p>
        </p:txBody>
      </p:sp>
      <p:sp>
        <p:nvSpPr>
          <p:cNvPr id="8" name="FooterRight">
            <a:extLst>
              <a:ext uri="{FF2B5EF4-FFF2-40B4-BE49-F238E27FC236}">
                <a16:creationId xmlns:a16="http://schemas.microsoft.com/office/drawing/2014/main" id="{83F5D646-168B-406F-0EF9-13BCC225D7E5}"/>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9" name="FooterLeft">
            <a:extLst>
              <a:ext uri="{FF2B5EF4-FFF2-40B4-BE49-F238E27FC236}">
                <a16:creationId xmlns:a16="http://schemas.microsoft.com/office/drawing/2014/main" id="{EE398598-FB9F-610D-D60F-AE9171283D0E}"/>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60587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E16976C0-D4DF-4268-BD47-6BE69D39CEF8}" type="datetime1">
              <a:rPr lang="sv-SE" smtClean="0"/>
              <a:t>2026-10-02</a:t>
            </a:fld>
            <a:endParaRPr lang="sv-SE"/>
          </a:p>
        </p:txBody>
      </p:sp>
      <p:sp>
        <p:nvSpPr>
          <p:cNvPr id="3" name="Platshållare för sidfot 2"/>
          <p:cNvSpPr>
            <a:spLocks noGrp="1"/>
          </p:cNvSpPr>
          <p:nvPr>
            <p:ph type="ftr" sz="quarter" idx="11"/>
          </p:nvPr>
        </p:nvSpPr>
        <p:spPr/>
        <p:txBody>
          <a:bodyPr/>
          <a:lstStyle/>
          <a:p>
            <a:r>
              <a:rPr lang="sv-SE"/>
              <a:t>Trafikförvaltningen</a:t>
            </a:r>
          </a:p>
        </p:txBody>
      </p:sp>
      <p:sp>
        <p:nvSpPr>
          <p:cNvPr id="4" name="Platshållare för bildnummer 3"/>
          <p:cNvSpPr>
            <a:spLocks noGrp="1"/>
          </p:cNvSpPr>
          <p:nvPr>
            <p:ph type="sldNum" sz="quarter" idx="12"/>
          </p:nvPr>
        </p:nvSpPr>
        <p:spPr/>
        <p:txBody>
          <a:bodyPr/>
          <a:lstStyle/>
          <a:p>
            <a:fld id="{7EAC591F-9B7B-4B2A-8448-D862FAA8C939}" type="slidenum">
              <a:rPr lang="sv-SE" smtClean="0"/>
              <a:t>‹#›</a:t>
            </a:fld>
            <a:endParaRPr lang="sv-SE"/>
          </a:p>
        </p:txBody>
      </p:sp>
      <p:sp>
        <p:nvSpPr>
          <p:cNvPr id="7" name="FooterRight">
            <a:extLst>
              <a:ext uri="{FF2B5EF4-FFF2-40B4-BE49-F238E27FC236}">
                <a16:creationId xmlns:a16="http://schemas.microsoft.com/office/drawing/2014/main" id="{EABC3847-9D8F-658F-91F0-56EA4BD52482}"/>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8" name="FooterLeft">
            <a:extLst>
              <a:ext uri="{FF2B5EF4-FFF2-40B4-BE49-F238E27FC236}">
                <a16:creationId xmlns:a16="http://schemas.microsoft.com/office/drawing/2014/main" id="{A6946C8B-7099-6EDF-DA49-FCC0E1045DD5}"/>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3386172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723569" y="836116"/>
            <a:ext cx="2741945" cy="871538"/>
          </a:xfrm>
        </p:spPr>
        <p:txBody>
          <a:bodyPr anchor="b"/>
          <a:lstStyle>
            <a:lvl1pPr algn="l">
              <a:defRPr sz="2000" b="1"/>
            </a:lvl1pPr>
          </a:lstStyle>
          <a:p>
            <a:r>
              <a:rPr lang="sv-SE"/>
              <a:t>Klicka här för att ändra mall för rubrikformat</a:t>
            </a:r>
            <a:endParaRPr lang="sv-SE" dirty="0"/>
          </a:p>
        </p:txBody>
      </p:sp>
      <p:sp>
        <p:nvSpPr>
          <p:cNvPr id="3" name="Platshållare för innehåll 2"/>
          <p:cNvSpPr>
            <a:spLocks noGrp="1"/>
          </p:cNvSpPr>
          <p:nvPr>
            <p:ph idx="1"/>
          </p:nvPr>
        </p:nvSpPr>
        <p:spPr>
          <a:xfrm>
            <a:off x="3575049" y="843559"/>
            <a:ext cx="4845381" cy="3728441"/>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text 3"/>
          <p:cNvSpPr>
            <a:spLocks noGrp="1"/>
          </p:cNvSpPr>
          <p:nvPr>
            <p:ph type="body" sz="half" idx="2"/>
          </p:nvPr>
        </p:nvSpPr>
        <p:spPr>
          <a:xfrm>
            <a:off x="723569" y="1707655"/>
            <a:ext cx="2741945" cy="286434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E5038E38-8600-4888-9947-7CADDDE7C9B7}" type="datetime1">
              <a:rPr lang="sv-SE" smtClean="0"/>
              <a:t>2026-10-02</a:t>
            </a:fld>
            <a:endParaRPr lang="sv-SE"/>
          </a:p>
        </p:txBody>
      </p:sp>
      <p:sp>
        <p:nvSpPr>
          <p:cNvPr id="6" name="Platshållare för sidfot 5"/>
          <p:cNvSpPr>
            <a:spLocks noGrp="1"/>
          </p:cNvSpPr>
          <p:nvPr>
            <p:ph type="ftr" sz="quarter" idx="11"/>
          </p:nvPr>
        </p:nvSpPr>
        <p:spPr/>
        <p:txBody>
          <a:bodyPr/>
          <a:lstStyle/>
          <a:p>
            <a:r>
              <a:rPr lang="sv-SE"/>
              <a:t>Trafikförvaltningen</a:t>
            </a:r>
          </a:p>
        </p:txBody>
      </p:sp>
      <p:sp>
        <p:nvSpPr>
          <p:cNvPr id="7" name="Platshållare för bildnummer 6"/>
          <p:cNvSpPr>
            <a:spLocks noGrp="1"/>
          </p:cNvSpPr>
          <p:nvPr>
            <p:ph type="sldNum" sz="quarter" idx="12"/>
          </p:nvPr>
        </p:nvSpPr>
        <p:spPr/>
        <p:txBody>
          <a:bodyPr/>
          <a:lstStyle/>
          <a:p>
            <a:fld id="{7EAC591F-9B7B-4B2A-8448-D862FAA8C939}" type="slidenum">
              <a:rPr lang="sv-SE" smtClean="0"/>
              <a:t>‹#›</a:t>
            </a:fld>
            <a:endParaRPr lang="sv-SE"/>
          </a:p>
        </p:txBody>
      </p:sp>
      <p:sp>
        <p:nvSpPr>
          <p:cNvPr id="10" name="FooterRight">
            <a:extLst>
              <a:ext uri="{FF2B5EF4-FFF2-40B4-BE49-F238E27FC236}">
                <a16:creationId xmlns:a16="http://schemas.microsoft.com/office/drawing/2014/main" id="{64BACC1E-D87B-1380-14DC-AE6E2E137CD7}"/>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11" name="FooterLeft">
            <a:extLst>
              <a:ext uri="{FF2B5EF4-FFF2-40B4-BE49-F238E27FC236}">
                <a16:creationId xmlns:a16="http://schemas.microsoft.com/office/drawing/2014/main" id="{CEBD8CB2-CD22-5929-4675-2AB809AD3499}"/>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449794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t innehåll">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29D9155C-BDC2-4469-ADA4-0D06CF938FD7}" type="datetime1">
              <a:rPr lang="sv-SE" smtClean="0"/>
              <a:t>2026-10-02</a:t>
            </a:fld>
            <a:endParaRPr lang="sv-SE"/>
          </a:p>
        </p:txBody>
      </p:sp>
      <p:sp>
        <p:nvSpPr>
          <p:cNvPr id="4" name="Platshållare för sidfot 3"/>
          <p:cNvSpPr>
            <a:spLocks noGrp="1"/>
          </p:cNvSpPr>
          <p:nvPr>
            <p:ph type="ftr" sz="quarter" idx="11"/>
          </p:nvPr>
        </p:nvSpPr>
        <p:spPr/>
        <p:txBody>
          <a:bodyPr/>
          <a:lstStyle/>
          <a:p>
            <a:r>
              <a:rPr lang="sv-SE"/>
              <a:t>Trafikförvaltningen</a:t>
            </a:r>
            <a:endParaRPr lang="sv-SE" dirty="0"/>
          </a:p>
        </p:txBody>
      </p:sp>
      <p:sp>
        <p:nvSpPr>
          <p:cNvPr id="5" name="Platshållare för bildnummer 4"/>
          <p:cNvSpPr>
            <a:spLocks noGrp="1"/>
          </p:cNvSpPr>
          <p:nvPr>
            <p:ph type="sldNum" sz="quarter" idx="12"/>
          </p:nvPr>
        </p:nvSpPr>
        <p:spPr/>
        <p:txBody>
          <a:bodyPr/>
          <a:lstStyle/>
          <a:p>
            <a:fld id="{7EAC591F-9B7B-4B2A-8448-D862FAA8C939}" type="slidenum">
              <a:rPr lang="sv-SE" smtClean="0"/>
              <a:pPr/>
              <a:t>‹#›</a:t>
            </a:fld>
            <a:endParaRPr lang="sv-SE" dirty="0"/>
          </a:p>
        </p:txBody>
      </p:sp>
      <p:sp>
        <p:nvSpPr>
          <p:cNvPr id="7" name="Platshållare för innehåll 6"/>
          <p:cNvSpPr>
            <a:spLocks noGrp="1"/>
          </p:cNvSpPr>
          <p:nvPr>
            <p:ph sz="quarter" idx="13"/>
          </p:nvPr>
        </p:nvSpPr>
        <p:spPr>
          <a:xfrm>
            <a:off x="0" y="709038"/>
            <a:ext cx="9144000" cy="4428000"/>
          </a:xfrm>
        </p:spPr>
        <p:txBody>
          <a:bodyPr lIns="432000" tIns="432000" rIns="432000" bIns="43200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8" name="FooterRight">
            <a:extLst>
              <a:ext uri="{FF2B5EF4-FFF2-40B4-BE49-F238E27FC236}">
                <a16:creationId xmlns:a16="http://schemas.microsoft.com/office/drawing/2014/main" id="{04312F46-D578-806D-5FE9-A4770C79217C}"/>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898989"/>
                </a:solidFill>
              </a:rPr>
              <a:t>Version 1.0</a:t>
            </a:r>
          </a:p>
          <a:p>
            <a:pPr algn="r" fontAlgn="base"/>
            <a:r>
              <a:rPr lang="sv-SE" sz="900">
                <a:solidFill>
                  <a:srgbClr val="898989"/>
                </a:solidFill>
              </a:rPr>
              <a:t>K1</a:t>
            </a:r>
          </a:p>
        </p:txBody>
      </p:sp>
      <p:sp>
        <p:nvSpPr>
          <p:cNvPr id="9" name="FooterLeft">
            <a:extLst>
              <a:ext uri="{FF2B5EF4-FFF2-40B4-BE49-F238E27FC236}">
                <a16:creationId xmlns:a16="http://schemas.microsoft.com/office/drawing/2014/main" id="{8F5592B4-727B-501B-B212-60C36E9ACC93}"/>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898989"/>
              </a:solidFill>
            </a:endParaRPr>
          </a:p>
        </p:txBody>
      </p:sp>
    </p:spTree>
    <p:extLst>
      <p:ext uri="{BB962C8B-B14F-4D97-AF65-F5344CB8AC3E}">
        <p14:creationId xmlns:p14="http://schemas.microsoft.com/office/powerpoint/2010/main" val="2438133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716890" y="1597819"/>
            <a:ext cx="7710220" cy="1102519"/>
          </a:xfrm>
        </p:spPr>
        <p:txBody>
          <a:bodyPr/>
          <a:lstStyle>
            <a:lvl1pPr algn="ctr">
              <a:defRPr>
                <a:solidFill>
                  <a:schemeClr val="bg1"/>
                </a:solidFill>
              </a:defRPr>
            </a:lvl1pPr>
          </a:lstStyle>
          <a:p>
            <a:r>
              <a:rPr lang="sv-SE"/>
              <a:t>Klicka här för att ändra mall för rubrikformat</a:t>
            </a:r>
            <a:endParaRPr lang="sv-SE" dirty="0"/>
          </a:p>
        </p:txBody>
      </p:sp>
      <p:sp>
        <p:nvSpPr>
          <p:cNvPr id="3" name="Underrubrik 2"/>
          <p:cNvSpPr>
            <a:spLocks noGrp="1"/>
          </p:cNvSpPr>
          <p:nvPr>
            <p:ph type="subTitle" idx="1"/>
          </p:nvPr>
        </p:nvSpPr>
        <p:spPr>
          <a:xfrm>
            <a:off x="717551" y="2914649"/>
            <a:ext cx="7708899" cy="1657351"/>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p>
            <a:fld id="{AE975D09-9BFC-4E3A-8246-C16B71AB09FB}"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80818F2F-6975-4A8B-2A37-717928FF571D}"/>
              </a:ext>
            </a:extLst>
          </p:cNvPr>
          <p:cNvSpPr txBox="1"/>
          <p:nvPr userDrawn="1"/>
        </p:nvSpPr>
        <p:spPr>
          <a:xfrm>
            <a:off x="7696200" y="4748768"/>
            <a:ext cx="1270000" cy="230832"/>
          </a:xfrm>
          <a:prstGeom prst="rect">
            <a:avLst/>
          </a:prstGeom>
          <a:noFill/>
        </p:spPr>
        <p:txBody>
          <a:bodyPr vert="horz" rtlCol="0">
            <a:spAutoFit/>
          </a:bodyPr>
          <a:lstStyle/>
          <a:p>
            <a:pPr algn="r" fontAlgn="base"/>
            <a:r>
              <a:rPr lang="sv-SE" sz="900" dirty="0">
                <a:solidFill>
                  <a:srgbClr val="FFFFFF"/>
                </a:solidFill>
              </a:rPr>
              <a:t>K1</a:t>
            </a:r>
          </a:p>
        </p:txBody>
      </p:sp>
      <p:sp>
        <p:nvSpPr>
          <p:cNvPr id="10" name="FooterLeft">
            <a:extLst>
              <a:ext uri="{FF2B5EF4-FFF2-40B4-BE49-F238E27FC236}">
                <a16:creationId xmlns:a16="http://schemas.microsoft.com/office/drawing/2014/main" id="{8724B294-FC0D-BF90-16E2-C1A1508CBAE7}"/>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524806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
        <p:nvSpPr>
          <p:cNvPr id="3" name="Platshållare för innehåll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4CA09740-F3BB-4F8F-AF44-1E0C014980D2}"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endParaRPr lang="sv-SE" dirty="0"/>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E7E56914-FE2C-145C-74DC-7E59C12ADF3E}"/>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10" name="FooterLeft">
            <a:extLst>
              <a:ext uri="{FF2B5EF4-FFF2-40B4-BE49-F238E27FC236}">
                <a16:creationId xmlns:a16="http://schemas.microsoft.com/office/drawing/2014/main" id="{B0ADD65A-FB14-AC36-155C-DB8EFAE2F975}"/>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321656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722313" y="3305176"/>
            <a:ext cx="7704797" cy="1266824"/>
          </a:xfrm>
        </p:spPr>
        <p:txBody>
          <a:bodyPr anchor="t"/>
          <a:lstStyle>
            <a:lvl1pPr algn="l">
              <a:defRPr sz="4000" b="1" cap="all">
                <a:solidFill>
                  <a:schemeClr val="bg1"/>
                </a:solidFill>
              </a:defRPr>
            </a:lvl1pPr>
          </a:lstStyle>
          <a:p>
            <a:r>
              <a:rPr lang="sv-SE"/>
              <a:t>Klicka här för att ändra mall för rubrikformat</a:t>
            </a:r>
            <a:endParaRPr lang="sv-SE" dirty="0"/>
          </a:p>
        </p:txBody>
      </p:sp>
      <p:sp>
        <p:nvSpPr>
          <p:cNvPr id="3" name="Platshållare för text 2"/>
          <p:cNvSpPr>
            <a:spLocks noGrp="1"/>
          </p:cNvSpPr>
          <p:nvPr>
            <p:ph type="body" idx="1"/>
          </p:nvPr>
        </p:nvSpPr>
        <p:spPr>
          <a:xfrm>
            <a:off x="722313" y="2180035"/>
            <a:ext cx="7704797" cy="1125140"/>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FB38B14A-D35A-4B42-A0E6-91F155D525D5}" type="datetime1">
              <a:rPr lang="sv-SE" smtClean="0"/>
              <a:t>2026-10-02</a:t>
            </a:fld>
            <a:endParaRPr lang="sv-SE"/>
          </a:p>
        </p:txBody>
      </p:sp>
      <p:sp>
        <p:nvSpPr>
          <p:cNvPr id="5" name="Platshållare för sidfot 4"/>
          <p:cNvSpPr>
            <a:spLocks noGrp="1"/>
          </p:cNvSpPr>
          <p:nvPr>
            <p:ph type="ftr" sz="quarter" idx="11"/>
          </p:nvPr>
        </p:nvSpPr>
        <p:spPr/>
        <p:txBody>
          <a:bodyPr/>
          <a:lstStyle/>
          <a:p>
            <a:r>
              <a:rPr lang="sv-SE"/>
              <a:t>Trafikförvaltningen</a:t>
            </a:r>
          </a:p>
        </p:txBody>
      </p:sp>
      <p:sp>
        <p:nvSpPr>
          <p:cNvPr id="6" name="Platshållare för bildnummer 5"/>
          <p:cNvSpPr>
            <a:spLocks noGrp="1"/>
          </p:cNvSpPr>
          <p:nvPr>
            <p:ph type="sldNum" sz="quarter" idx="12"/>
          </p:nvPr>
        </p:nvSpPr>
        <p:spPr/>
        <p:txBody>
          <a:bodyPr/>
          <a:lstStyle/>
          <a:p>
            <a:fld id="{7EAC591F-9B7B-4B2A-8448-D862FAA8C939}" type="slidenum">
              <a:rPr lang="sv-SE" smtClean="0"/>
              <a:t>‹#›</a:t>
            </a:fld>
            <a:endParaRPr lang="sv-SE"/>
          </a:p>
        </p:txBody>
      </p:sp>
      <p:sp>
        <p:nvSpPr>
          <p:cNvPr id="9" name="FooterRight">
            <a:extLst>
              <a:ext uri="{FF2B5EF4-FFF2-40B4-BE49-F238E27FC236}">
                <a16:creationId xmlns:a16="http://schemas.microsoft.com/office/drawing/2014/main" id="{00D0BA71-FA62-BF8C-EBA9-C7A7004C75D9}"/>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10" name="FooterLeft">
            <a:extLst>
              <a:ext uri="{FF2B5EF4-FFF2-40B4-BE49-F238E27FC236}">
                <a16:creationId xmlns:a16="http://schemas.microsoft.com/office/drawing/2014/main" id="{4DA00379-5D5F-43F2-E612-9407CA5D0D64}"/>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84982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innehållsdelar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
        <p:nvSpPr>
          <p:cNvPr id="3" name="Platshållare för innehåll 2"/>
          <p:cNvSpPr>
            <a:spLocks noGrp="1"/>
          </p:cNvSpPr>
          <p:nvPr>
            <p:ph sz="half" idx="1"/>
          </p:nvPr>
        </p:nvSpPr>
        <p:spPr>
          <a:xfrm>
            <a:off x="719951" y="1620001"/>
            <a:ext cx="3780000" cy="29520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644008" y="1620000"/>
            <a:ext cx="3780000" cy="29520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52F80109-597C-47C3-9CBE-22E930A8D39F}" type="datetime1">
              <a:rPr lang="sv-SE" smtClean="0"/>
              <a:t>2026-10-02</a:t>
            </a:fld>
            <a:endParaRPr lang="sv-SE"/>
          </a:p>
        </p:txBody>
      </p:sp>
      <p:sp>
        <p:nvSpPr>
          <p:cNvPr id="6" name="Platshållare för sidfot 5"/>
          <p:cNvSpPr>
            <a:spLocks noGrp="1"/>
          </p:cNvSpPr>
          <p:nvPr>
            <p:ph type="ftr" sz="quarter" idx="11"/>
          </p:nvPr>
        </p:nvSpPr>
        <p:spPr/>
        <p:txBody>
          <a:bodyPr/>
          <a:lstStyle/>
          <a:p>
            <a:r>
              <a:rPr lang="sv-SE"/>
              <a:t>Trafikförvaltningen</a:t>
            </a:r>
          </a:p>
        </p:txBody>
      </p:sp>
      <p:sp>
        <p:nvSpPr>
          <p:cNvPr id="7" name="Platshållare för bildnummer 6"/>
          <p:cNvSpPr>
            <a:spLocks noGrp="1"/>
          </p:cNvSpPr>
          <p:nvPr>
            <p:ph type="sldNum" sz="quarter" idx="12"/>
          </p:nvPr>
        </p:nvSpPr>
        <p:spPr/>
        <p:txBody>
          <a:bodyPr/>
          <a:lstStyle/>
          <a:p>
            <a:fld id="{7EAC591F-9B7B-4B2A-8448-D862FAA8C939}" type="slidenum">
              <a:rPr lang="sv-SE" smtClean="0"/>
              <a:t>‹#›</a:t>
            </a:fld>
            <a:endParaRPr lang="sv-SE"/>
          </a:p>
        </p:txBody>
      </p:sp>
      <p:sp>
        <p:nvSpPr>
          <p:cNvPr id="10" name="FooterRight">
            <a:extLst>
              <a:ext uri="{FF2B5EF4-FFF2-40B4-BE49-F238E27FC236}">
                <a16:creationId xmlns:a16="http://schemas.microsoft.com/office/drawing/2014/main" id="{D1B16221-7BCA-B454-FD45-6C8B895F24A1}"/>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11" name="FooterLeft">
            <a:extLst>
              <a:ext uri="{FF2B5EF4-FFF2-40B4-BE49-F238E27FC236}">
                <a16:creationId xmlns:a16="http://schemas.microsoft.com/office/drawing/2014/main" id="{D342650F-006E-533E-5649-EBDEAE29312E}"/>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1866390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Jämförelse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
        <p:nvSpPr>
          <p:cNvPr id="3" name="Platshållare för text 2"/>
          <p:cNvSpPr>
            <a:spLocks noGrp="1"/>
          </p:cNvSpPr>
          <p:nvPr>
            <p:ph type="body" idx="1"/>
          </p:nvPr>
        </p:nvSpPr>
        <p:spPr>
          <a:xfrm>
            <a:off x="720391" y="1473817"/>
            <a:ext cx="3780000" cy="479822"/>
          </a:xfrm>
        </p:spPr>
        <p:txBody>
          <a:bodyPr anchor="ctr">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720391" y="2025001"/>
            <a:ext cx="3780000" cy="25470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4645025" y="1480050"/>
            <a:ext cx="3780000" cy="479822"/>
          </a:xfrm>
        </p:spPr>
        <p:txBody>
          <a:bodyPr anchor="ctr">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025001"/>
            <a:ext cx="3780000" cy="25470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53BB4C71-28D6-487A-9B41-237B7C0240C8}" type="datetime1">
              <a:rPr lang="sv-SE" smtClean="0"/>
              <a:t>2026-10-02</a:t>
            </a:fld>
            <a:endParaRPr lang="sv-SE"/>
          </a:p>
        </p:txBody>
      </p:sp>
      <p:sp>
        <p:nvSpPr>
          <p:cNvPr id="8" name="Platshållare för sidfot 7"/>
          <p:cNvSpPr>
            <a:spLocks noGrp="1"/>
          </p:cNvSpPr>
          <p:nvPr>
            <p:ph type="ftr" sz="quarter" idx="11"/>
          </p:nvPr>
        </p:nvSpPr>
        <p:spPr/>
        <p:txBody>
          <a:bodyPr/>
          <a:lstStyle/>
          <a:p>
            <a:r>
              <a:rPr lang="sv-SE"/>
              <a:t>Trafikförvaltningen</a:t>
            </a:r>
          </a:p>
        </p:txBody>
      </p:sp>
      <p:sp>
        <p:nvSpPr>
          <p:cNvPr id="9" name="Platshållare för bildnummer 8"/>
          <p:cNvSpPr>
            <a:spLocks noGrp="1"/>
          </p:cNvSpPr>
          <p:nvPr>
            <p:ph type="sldNum" sz="quarter" idx="12"/>
          </p:nvPr>
        </p:nvSpPr>
        <p:spPr/>
        <p:txBody>
          <a:bodyPr/>
          <a:lstStyle/>
          <a:p>
            <a:fld id="{7EAC591F-9B7B-4B2A-8448-D862FAA8C939}" type="slidenum">
              <a:rPr lang="sv-SE" smtClean="0"/>
              <a:t>‹#›</a:t>
            </a:fld>
            <a:endParaRPr lang="sv-SE"/>
          </a:p>
        </p:txBody>
      </p:sp>
      <p:sp>
        <p:nvSpPr>
          <p:cNvPr id="12" name="FooterRight">
            <a:extLst>
              <a:ext uri="{FF2B5EF4-FFF2-40B4-BE49-F238E27FC236}">
                <a16:creationId xmlns:a16="http://schemas.microsoft.com/office/drawing/2014/main" id="{108CB7F9-1A7A-BAA7-485F-5F0034EBD841}"/>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13" name="FooterLeft">
            <a:extLst>
              <a:ext uri="{FF2B5EF4-FFF2-40B4-BE49-F238E27FC236}">
                <a16:creationId xmlns:a16="http://schemas.microsoft.com/office/drawing/2014/main" id="{49580786-A527-2836-78D9-AD7C1A2578F0}"/>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3340808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Endast rubrik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
        <p:nvSpPr>
          <p:cNvPr id="3" name="Platshållare för datum 2"/>
          <p:cNvSpPr>
            <a:spLocks noGrp="1"/>
          </p:cNvSpPr>
          <p:nvPr>
            <p:ph type="dt" sz="half" idx="10"/>
          </p:nvPr>
        </p:nvSpPr>
        <p:spPr/>
        <p:txBody>
          <a:bodyPr/>
          <a:lstStyle/>
          <a:p>
            <a:fld id="{FF3A4D2C-A260-4AE7-B1FA-D606745E9DA6}" type="datetime1">
              <a:rPr lang="sv-SE" smtClean="0"/>
              <a:t>2026-10-02</a:t>
            </a:fld>
            <a:endParaRPr lang="sv-SE"/>
          </a:p>
        </p:txBody>
      </p:sp>
      <p:sp>
        <p:nvSpPr>
          <p:cNvPr id="4" name="Platshållare för sidfot 3"/>
          <p:cNvSpPr>
            <a:spLocks noGrp="1"/>
          </p:cNvSpPr>
          <p:nvPr>
            <p:ph type="ftr" sz="quarter" idx="11"/>
          </p:nvPr>
        </p:nvSpPr>
        <p:spPr/>
        <p:txBody>
          <a:bodyPr/>
          <a:lstStyle/>
          <a:p>
            <a:r>
              <a:rPr lang="sv-SE"/>
              <a:t>Trafikförvaltningen</a:t>
            </a:r>
          </a:p>
        </p:txBody>
      </p:sp>
      <p:sp>
        <p:nvSpPr>
          <p:cNvPr id="5" name="Platshållare för bildnummer 4"/>
          <p:cNvSpPr>
            <a:spLocks noGrp="1"/>
          </p:cNvSpPr>
          <p:nvPr>
            <p:ph type="sldNum" sz="quarter" idx="12"/>
          </p:nvPr>
        </p:nvSpPr>
        <p:spPr/>
        <p:txBody>
          <a:bodyPr/>
          <a:lstStyle/>
          <a:p>
            <a:fld id="{7EAC591F-9B7B-4B2A-8448-D862FAA8C939}" type="slidenum">
              <a:rPr lang="sv-SE" smtClean="0"/>
              <a:t>‹#›</a:t>
            </a:fld>
            <a:endParaRPr lang="sv-SE"/>
          </a:p>
        </p:txBody>
      </p:sp>
      <p:sp>
        <p:nvSpPr>
          <p:cNvPr id="8" name="FooterRight">
            <a:extLst>
              <a:ext uri="{FF2B5EF4-FFF2-40B4-BE49-F238E27FC236}">
                <a16:creationId xmlns:a16="http://schemas.microsoft.com/office/drawing/2014/main" id="{C7471145-728B-20F9-308C-6EF0C7D777DF}"/>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9" name="FooterLeft">
            <a:extLst>
              <a:ext uri="{FF2B5EF4-FFF2-40B4-BE49-F238E27FC236}">
                <a16:creationId xmlns:a16="http://schemas.microsoft.com/office/drawing/2014/main" id="{74F780EB-B57F-39B9-85B2-AC398D8916C5}"/>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880624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 blå">
    <p:bg>
      <p:bgPr>
        <a:solidFill>
          <a:srgbClr val="003468"/>
        </a:solidFill>
        <a:effectLst/>
      </p:bgPr>
    </p:bg>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3237D5D-EE26-438A-805C-752274B1143F}" type="datetime1">
              <a:rPr lang="sv-SE" smtClean="0"/>
              <a:t>2026-10-02</a:t>
            </a:fld>
            <a:endParaRPr lang="sv-SE"/>
          </a:p>
        </p:txBody>
      </p:sp>
      <p:sp>
        <p:nvSpPr>
          <p:cNvPr id="3" name="Platshållare för sidfot 2"/>
          <p:cNvSpPr>
            <a:spLocks noGrp="1"/>
          </p:cNvSpPr>
          <p:nvPr>
            <p:ph type="ftr" sz="quarter" idx="11"/>
          </p:nvPr>
        </p:nvSpPr>
        <p:spPr/>
        <p:txBody>
          <a:bodyPr/>
          <a:lstStyle/>
          <a:p>
            <a:r>
              <a:rPr lang="sv-SE"/>
              <a:t>Trafikförvaltningen</a:t>
            </a:r>
          </a:p>
        </p:txBody>
      </p:sp>
      <p:sp>
        <p:nvSpPr>
          <p:cNvPr id="4" name="Platshållare för bildnummer 3"/>
          <p:cNvSpPr>
            <a:spLocks noGrp="1"/>
          </p:cNvSpPr>
          <p:nvPr>
            <p:ph type="sldNum" sz="quarter" idx="12"/>
          </p:nvPr>
        </p:nvSpPr>
        <p:spPr/>
        <p:txBody>
          <a:bodyPr/>
          <a:lstStyle/>
          <a:p>
            <a:fld id="{7EAC591F-9B7B-4B2A-8448-D862FAA8C939}" type="slidenum">
              <a:rPr lang="sv-SE" smtClean="0"/>
              <a:t>‹#›</a:t>
            </a:fld>
            <a:endParaRPr lang="sv-SE"/>
          </a:p>
        </p:txBody>
      </p:sp>
      <p:sp>
        <p:nvSpPr>
          <p:cNvPr id="7" name="FooterRight">
            <a:extLst>
              <a:ext uri="{FF2B5EF4-FFF2-40B4-BE49-F238E27FC236}">
                <a16:creationId xmlns:a16="http://schemas.microsoft.com/office/drawing/2014/main" id="{BCA209D1-8E81-C5F7-18C6-9196A4EAB9E3}"/>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8" name="FooterLeft">
            <a:extLst>
              <a:ext uri="{FF2B5EF4-FFF2-40B4-BE49-F238E27FC236}">
                <a16:creationId xmlns:a16="http://schemas.microsoft.com/office/drawing/2014/main" id="{70148CDB-815C-543C-5F36-AFB0845FA0E4}"/>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3257540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nehåll med bildtext - blå">
    <p:bg>
      <p:bgPr>
        <a:solidFill>
          <a:srgbClr val="003468"/>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723569" y="836116"/>
            <a:ext cx="2741945" cy="871538"/>
          </a:xfrm>
        </p:spPr>
        <p:txBody>
          <a:bodyPr anchor="b"/>
          <a:lstStyle>
            <a:lvl1pPr algn="l">
              <a:defRPr sz="2000" b="1">
                <a:solidFill>
                  <a:schemeClr val="bg1"/>
                </a:solidFill>
              </a:defRPr>
            </a:lvl1pPr>
          </a:lstStyle>
          <a:p>
            <a:r>
              <a:rPr lang="sv-SE"/>
              <a:t>Klicka här för att ändra mall för rubrikformat</a:t>
            </a:r>
            <a:endParaRPr lang="sv-SE" dirty="0"/>
          </a:p>
        </p:txBody>
      </p:sp>
      <p:sp>
        <p:nvSpPr>
          <p:cNvPr id="3" name="Platshållare för innehåll 2"/>
          <p:cNvSpPr>
            <a:spLocks noGrp="1"/>
          </p:cNvSpPr>
          <p:nvPr>
            <p:ph idx="1"/>
          </p:nvPr>
        </p:nvSpPr>
        <p:spPr>
          <a:xfrm>
            <a:off x="3575050" y="843558"/>
            <a:ext cx="4845381" cy="3728441"/>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text 3"/>
          <p:cNvSpPr>
            <a:spLocks noGrp="1"/>
          </p:cNvSpPr>
          <p:nvPr>
            <p:ph type="body" sz="half" idx="2"/>
          </p:nvPr>
        </p:nvSpPr>
        <p:spPr>
          <a:xfrm>
            <a:off x="723569" y="1707655"/>
            <a:ext cx="2741945" cy="2864345"/>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0AE47A0D-B99E-4B0A-96C0-2D46B5A9FF39}" type="datetime1">
              <a:rPr lang="sv-SE" smtClean="0"/>
              <a:t>2026-10-02</a:t>
            </a:fld>
            <a:endParaRPr lang="sv-SE"/>
          </a:p>
        </p:txBody>
      </p:sp>
      <p:sp>
        <p:nvSpPr>
          <p:cNvPr id="6" name="Platshållare för sidfot 5"/>
          <p:cNvSpPr>
            <a:spLocks noGrp="1"/>
          </p:cNvSpPr>
          <p:nvPr>
            <p:ph type="ftr" sz="quarter" idx="11"/>
          </p:nvPr>
        </p:nvSpPr>
        <p:spPr/>
        <p:txBody>
          <a:bodyPr/>
          <a:lstStyle/>
          <a:p>
            <a:r>
              <a:rPr lang="sv-SE"/>
              <a:t>Trafikförvaltningen</a:t>
            </a:r>
          </a:p>
        </p:txBody>
      </p:sp>
      <p:sp>
        <p:nvSpPr>
          <p:cNvPr id="7" name="Platshållare för bildnummer 6"/>
          <p:cNvSpPr>
            <a:spLocks noGrp="1"/>
          </p:cNvSpPr>
          <p:nvPr>
            <p:ph type="sldNum" sz="quarter" idx="12"/>
          </p:nvPr>
        </p:nvSpPr>
        <p:spPr/>
        <p:txBody>
          <a:bodyPr/>
          <a:lstStyle/>
          <a:p>
            <a:fld id="{7EAC591F-9B7B-4B2A-8448-D862FAA8C939}" type="slidenum">
              <a:rPr lang="sv-SE" smtClean="0"/>
              <a:t>‹#›</a:t>
            </a:fld>
            <a:endParaRPr lang="sv-SE"/>
          </a:p>
        </p:txBody>
      </p:sp>
      <p:sp>
        <p:nvSpPr>
          <p:cNvPr id="10" name="FooterRight">
            <a:extLst>
              <a:ext uri="{FF2B5EF4-FFF2-40B4-BE49-F238E27FC236}">
                <a16:creationId xmlns:a16="http://schemas.microsoft.com/office/drawing/2014/main" id="{20D77C30-7811-FD86-AED7-AB6D32B971B9}"/>
              </a:ext>
            </a:extLst>
          </p:cNvPr>
          <p:cNvSpPr txBox="1"/>
          <p:nvPr userDrawn="1"/>
        </p:nvSpPr>
        <p:spPr>
          <a:xfrm>
            <a:off x="7696200" y="4748768"/>
            <a:ext cx="1270000" cy="369332"/>
          </a:xfrm>
          <a:prstGeom prst="rect">
            <a:avLst/>
          </a:prstGeom>
          <a:noFill/>
        </p:spPr>
        <p:txBody>
          <a:bodyPr vert="horz" rtlCol="0">
            <a:spAutoFit/>
          </a:bodyPr>
          <a:lstStyle/>
          <a:p>
            <a:pPr algn="r" fontAlgn="base"/>
            <a:r>
              <a:rPr lang="sv-SE" sz="900">
                <a:solidFill>
                  <a:srgbClr val="FFFFFF"/>
                </a:solidFill>
              </a:rPr>
              <a:t>Version 1.0</a:t>
            </a:r>
          </a:p>
          <a:p>
            <a:pPr algn="r" fontAlgn="base"/>
            <a:r>
              <a:rPr lang="sv-SE" sz="900">
                <a:solidFill>
                  <a:srgbClr val="FFFFFF"/>
                </a:solidFill>
              </a:rPr>
              <a:t>K1</a:t>
            </a:r>
          </a:p>
        </p:txBody>
      </p:sp>
      <p:sp>
        <p:nvSpPr>
          <p:cNvPr id="11" name="FooterLeft">
            <a:extLst>
              <a:ext uri="{FF2B5EF4-FFF2-40B4-BE49-F238E27FC236}">
                <a16:creationId xmlns:a16="http://schemas.microsoft.com/office/drawing/2014/main" id="{AF660CBE-6C4F-A658-54C8-F3D7E61F2A0F}"/>
              </a:ext>
            </a:extLst>
          </p:cNvPr>
          <p:cNvSpPr txBox="1"/>
          <p:nvPr userDrawn="1"/>
        </p:nvSpPr>
        <p:spPr>
          <a:xfrm>
            <a:off x="177800" y="4887268"/>
            <a:ext cx="1270000" cy="230832"/>
          </a:xfrm>
          <a:prstGeom prst="rect">
            <a:avLst/>
          </a:prstGeom>
          <a:noFill/>
        </p:spPr>
        <p:txBody>
          <a:bodyPr vert="horz" rtlCol="0">
            <a:spAutoFit/>
          </a:bodyPr>
          <a:lstStyle/>
          <a:p>
            <a:pPr fontAlgn="base"/>
            <a:endParaRPr lang="sv-SE" sz="900">
              <a:solidFill>
                <a:srgbClr val="FFFFFF"/>
              </a:solidFill>
            </a:endParaRPr>
          </a:p>
        </p:txBody>
      </p:sp>
    </p:spTree>
    <p:extLst>
      <p:ext uri="{BB962C8B-B14F-4D97-AF65-F5344CB8AC3E}">
        <p14:creationId xmlns:p14="http://schemas.microsoft.com/office/powerpoint/2010/main" val="1393209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ktangel 7"/>
          <p:cNvSpPr/>
          <p:nvPr/>
        </p:nvSpPr>
        <p:spPr>
          <a:xfrm>
            <a:off x="0" y="-2823"/>
            <a:ext cx="9144000" cy="729000"/>
          </a:xfrm>
          <a:prstGeom prst="rect">
            <a:avLst/>
          </a:prstGeom>
          <a:solidFill>
            <a:srgbClr val="E9E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720000" y="789552"/>
            <a:ext cx="7704000" cy="6210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720000" y="1599642"/>
            <a:ext cx="7704000" cy="29700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084168" y="147801"/>
            <a:ext cx="2880000" cy="136922"/>
          </a:xfrm>
          <a:prstGeom prst="rect">
            <a:avLst/>
          </a:prstGeom>
        </p:spPr>
        <p:txBody>
          <a:bodyPr vert="horz" lIns="91440" tIns="45720" rIns="91440" bIns="45720" rtlCol="0" anchor="ctr"/>
          <a:lstStyle>
            <a:lvl1pPr algn="r">
              <a:defRPr sz="900">
                <a:solidFill>
                  <a:schemeClr val="tx1">
                    <a:tint val="75000"/>
                  </a:schemeClr>
                </a:solidFill>
              </a:defRPr>
            </a:lvl1pPr>
          </a:lstStyle>
          <a:p>
            <a:fld id="{C7D10585-7076-4F2C-B865-A0E9E0874D18}" type="datetime1">
              <a:rPr lang="sv-SE" smtClean="0"/>
              <a:t>2026-10-02</a:t>
            </a:fld>
            <a:endParaRPr lang="sv-SE"/>
          </a:p>
        </p:txBody>
      </p:sp>
      <p:sp>
        <p:nvSpPr>
          <p:cNvPr id="5" name="Platshållare för sidfot 4"/>
          <p:cNvSpPr>
            <a:spLocks noGrp="1"/>
          </p:cNvSpPr>
          <p:nvPr>
            <p:ph type="ftr" sz="quarter" idx="3"/>
          </p:nvPr>
        </p:nvSpPr>
        <p:spPr>
          <a:xfrm>
            <a:off x="6080634" y="471424"/>
            <a:ext cx="2880000" cy="136922"/>
          </a:xfrm>
          <a:prstGeom prst="rect">
            <a:avLst/>
          </a:prstGeom>
        </p:spPr>
        <p:txBody>
          <a:bodyPr vert="horz" lIns="91440" tIns="45720" rIns="91440" bIns="45720" rtlCol="0" anchor="ctr"/>
          <a:lstStyle>
            <a:lvl1pPr algn="r">
              <a:defRPr sz="900">
                <a:solidFill>
                  <a:schemeClr val="tx1">
                    <a:tint val="75000"/>
                  </a:schemeClr>
                </a:solidFill>
              </a:defRPr>
            </a:lvl1pPr>
          </a:lstStyle>
          <a:p>
            <a:r>
              <a:rPr lang="sv-SE"/>
              <a:t>Trafikförvaltningen</a:t>
            </a:r>
            <a:endParaRPr lang="sv-SE" dirty="0"/>
          </a:p>
        </p:txBody>
      </p:sp>
      <p:sp>
        <p:nvSpPr>
          <p:cNvPr id="6" name="Platshållare för bildnummer 5"/>
          <p:cNvSpPr>
            <a:spLocks noGrp="1"/>
          </p:cNvSpPr>
          <p:nvPr>
            <p:ph type="sldNum" sz="quarter" idx="4"/>
          </p:nvPr>
        </p:nvSpPr>
        <p:spPr>
          <a:xfrm>
            <a:off x="6085589" y="310266"/>
            <a:ext cx="2880000" cy="136922"/>
          </a:xfrm>
          <a:prstGeom prst="rect">
            <a:avLst/>
          </a:prstGeom>
        </p:spPr>
        <p:txBody>
          <a:bodyPr vert="horz" lIns="91440" tIns="45720" rIns="91440" bIns="45720" rtlCol="0" anchor="ctr"/>
          <a:lstStyle>
            <a:lvl1pPr algn="r">
              <a:defRPr sz="900">
                <a:solidFill>
                  <a:schemeClr val="tx1">
                    <a:tint val="75000"/>
                  </a:schemeClr>
                </a:solidFill>
              </a:defRPr>
            </a:lvl1pPr>
          </a:lstStyle>
          <a:p>
            <a:fld id="{7EAC591F-9B7B-4B2A-8448-D862FAA8C939}" type="slidenum">
              <a:rPr lang="sv-SE" smtClean="0"/>
              <a:pPr/>
              <a:t>‹#›</a:t>
            </a:fld>
            <a:endParaRPr lang="sv-SE" dirty="0"/>
          </a:p>
        </p:txBody>
      </p:sp>
      <p:sp>
        <p:nvSpPr>
          <p:cNvPr id="9" name="Rektangel 8"/>
          <p:cNvSpPr/>
          <p:nvPr/>
        </p:nvSpPr>
        <p:spPr>
          <a:xfrm>
            <a:off x="8999984" y="485879"/>
            <a:ext cx="144016" cy="1080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8999984" y="324721"/>
            <a:ext cx="144016" cy="1080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8999984" y="158898"/>
            <a:ext cx="144016" cy="1080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8999984" y="-2823"/>
            <a:ext cx="144016" cy="1080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rihandsfigur: Form 12">
            <a:extLst>
              <a:ext uri="{FF2B5EF4-FFF2-40B4-BE49-F238E27FC236}">
                <a16:creationId xmlns:a16="http://schemas.microsoft.com/office/drawing/2014/main" id="{5CB92573-C38C-6CD2-04A2-6B0198D8311A}"/>
              </a:ext>
            </a:extLst>
          </p:cNvPr>
          <p:cNvSpPr/>
          <p:nvPr/>
        </p:nvSpPr>
        <p:spPr>
          <a:xfrm>
            <a:off x="525999" y="173927"/>
            <a:ext cx="183422" cy="314430"/>
          </a:xfrm>
          <a:custGeom>
            <a:avLst/>
            <a:gdLst>
              <a:gd name="connsiteX0" fmla="*/ 183417 w 183422"/>
              <a:gd name="connsiteY0" fmla="*/ 283455 h 314430"/>
              <a:gd name="connsiteX1" fmla="*/ 113919 w 183422"/>
              <a:gd name="connsiteY1" fmla="*/ 283455 h 314430"/>
              <a:gd name="connsiteX2" fmla="*/ 31148 w 183422"/>
              <a:gd name="connsiteY2" fmla="*/ 200684 h 314430"/>
              <a:gd name="connsiteX3" fmla="*/ 31148 w 183422"/>
              <a:gd name="connsiteY3" fmla="*/ 200561 h 314430"/>
              <a:gd name="connsiteX4" fmla="*/ 31148 w 183422"/>
              <a:gd name="connsiteY4" fmla="*/ -6 h 314430"/>
              <a:gd name="connsiteX5" fmla="*/ -6 w 183422"/>
              <a:gd name="connsiteY5" fmla="*/ -6 h 314430"/>
              <a:gd name="connsiteX6" fmla="*/ -6 w 183422"/>
              <a:gd name="connsiteY6" fmla="*/ 200561 h 314430"/>
              <a:gd name="connsiteX7" fmla="*/ 113734 w 183422"/>
              <a:gd name="connsiteY7" fmla="*/ 314425 h 314430"/>
              <a:gd name="connsiteX8" fmla="*/ 113919 w 183422"/>
              <a:gd name="connsiteY8" fmla="*/ 314425 h 314430"/>
              <a:gd name="connsiteX9" fmla="*/ 183417 w 183422"/>
              <a:gd name="connsiteY9" fmla="*/ 314425 h 314430"/>
              <a:gd name="connsiteX10" fmla="*/ 183417 w 183422"/>
              <a:gd name="connsiteY10" fmla="*/ 314425 h 314430"/>
              <a:gd name="connsiteX11" fmla="*/ 183417 w 183422"/>
              <a:gd name="connsiteY11" fmla="*/ 283701 h 31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422" h="314430">
                <a:moveTo>
                  <a:pt x="183417" y="283455"/>
                </a:moveTo>
                <a:lnTo>
                  <a:pt x="113919" y="283455"/>
                </a:lnTo>
                <a:cubicBezTo>
                  <a:pt x="68205" y="283455"/>
                  <a:pt x="31148" y="246397"/>
                  <a:pt x="31148" y="200684"/>
                </a:cubicBezTo>
                <a:cubicBezTo>
                  <a:pt x="31148" y="200643"/>
                  <a:pt x="31148" y="200602"/>
                  <a:pt x="31148" y="200561"/>
                </a:cubicBezTo>
                <a:lnTo>
                  <a:pt x="31148" y="-6"/>
                </a:lnTo>
                <a:lnTo>
                  <a:pt x="-6" y="-6"/>
                </a:lnTo>
                <a:cubicBezTo>
                  <a:pt x="-6" y="66973"/>
                  <a:pt x="-6" y="130203"/>
                  <a:pt x="-6" y="200561"/>
                </a:cubicBezTo>
                <a:cubicBezTo>
                  <a:pt x="-40" y="263412"/>
                  <a:pt x="50883" y="314391"/>
                  <a:pt x="113734" y="314425"/>
                </a:cubicBezTo>
                <a:cubicBezTo>
                  <a:pt x="113796" y="314425"/>
                  <a:pt x="113857" y="314425"/>
                  <a:pt x="113919" y="314425"/>
                </a:cubicBezTo>
                <a:cubicBezTo>
                  <a:pt x="136839" y="314425"/>
                  <a:pt x="163077" y="314425"/>
                  <a:pt x="183417" y="314425"/>
                </a:cubicBezTo>
                <a:lnTo>
                  <a:pt x="183417" y="314425"/>
                </a:lnTo>
                <a:lnTo>
                  <a:pt x="183417" y="283701"/>
                </a:lnTo>
                <a:close/>
              </a:path>
            </a:pathLst>
          </a:custGeom>
          <a:solidFill>
            <a:srgbClr val="0076BA"/>
          </a:solidFill>
          <a:ln w="6144" cap="flat">
            <a:noFill/>
            <a:prstDash val="solid"/>
            <a:miter/>
          </a:ln>
        </p:spPr>
        <p:txBody>
          <a:bodyPr rtlCol="0" anchor="ctr"/>
          <a:lstStyle/>
          <a:p>
            <a:endParaRPr lang="en-GB"/>
          </a:p>
        </p:txBody>
      </p:sp>
      <p:sp>
        <p:nvSpPr>
          <p:cNvPr id="15" name="Frihandsfigur: Form 14">
            <a:extLst>
              <a:ext uri="{FF2B5EF4-FFF2-40B4-BE49-F238E27FC236}">
                <a16:creationId xmlns:a16="http://schemas.microsoft.com/office/drawing/2014/main" id="{0CCDDF92-BD74-8B79-D032-7F0AA61E1670}"/>
              </a:ext>
            </a:extLst>
          </p:cNvPr>
          <p:cNvSpPr/>
          <p:nvPr/>
        </p:nvSpPr>
        <p:spPr>
          <a:xfrm>
            <a:off x="576817" y="173927"/>
            <a:ext cx="132605" cy="263858"/>
          </a:xfrm>
          <a:custGeom>
            <a:avLst/>
            <a:gdLst>
              <a:gd name="connsiteX0" fmla="*/ 132599 w 132605"/>
              <a:gd name="connsiteY0" fmla="*/ 233129 h 263858"/>
              <a:gd name="connsiteX1" fmla="*/ 62794 w 132605"/>
              <a:gd name="connsiteY1" fmla="*/ 233129 h 263858"/>
              <a:gd name="connsiteX2" fmla="*/ 30718 w 132605"/>
              <a:gd name="connsiteY2" fmla="*/ 200807 h 263858"/>
              <a:gd name="connsiteX3" fmla="*/ 30718 w 132605"/>
              <a:gd name="connsiteY3" fmla="*/ -6 h 263858"/>
              <a:gd name="connsiteX4" fmla="*/ -6 w 132605"/>
              <a:gd name="connsiteY4" fmla="*/ -6 h 263858"/>
              <a:gd name="connsiteX5" fmla="*/ -6 w 132605"/>
              <a:gd name="connsiteY5" fmla="*/ 200561 h 263858"/>
              <a:gd name="connsiteX6" fmla="*/ 63040 w 132605"/>
              <a:gd name="connsiteY6" fmla="*/ 263853 h 263858"/>
              <a:gd name="connsiteX7" fmla="*/ 63101 w 132605"/>
              <a:gd name="connsiteY7" fmla="*/ 263853 h 263858"/>
              <a:gd name="connsiteX8" fmla="*/ 132599 w 132605"/>
              <a:gd name="connsiteY8" fmla="*/ 263853 h 263858"/>
              <a:gd name="connsiteX9" fmla="*/ 132599 w 132605"/>
              <a:gd name="connsiteY9" fmla="*/ 233129 h 26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605" h="263858">
                <a:moveTo>
                  <a:pt x="132599" y="233129"/>
                </a:moveTo>
                <a:lnTo>
                  <a:pt x="62794" y="233129"/>
                </a:lnTo>
                <a:cubicBezTo>
                  <a:pt x="45025" y="233027"/>
                  <a:pt x="30683" y="218576"/>
                  <a:pt x="30718" y="200807"/>
                </a:cubicBezTo>
                <a:lnTo>
                  <a:pt x="30718" y="-6"/>
                </a:lnTo>
                <a:lnTo>
                  <a:pt x="-6" y="-6"/>
                </a:lnTo>
                <a:lnTo>
                  <a:pt x="-6" y="200561"/>
                </a:lnTo>
                <a:cubicBezTo>
                  <a:pt x="-74" y="235448"/>
                  <a:pt x="28152" y="263785"/>
                  <a:pt x="63040" y="263853"/>
                </a:cubicBezTo>
                <a:cubicBezTo>
                  <a:pt x="63060" y="263853"/>
                  <a:pt x="63081" y="263853"/>
                  <a:pt x="63101" y="263853"/>
                </a:cubicBezTo>
                <a:lnTo>
                  <a:pt x="132599" y="263853"/>
                </a:lnTo>
                <a:lnTo>
                  <a:pt x="132599" y="233129"/>
                </a:lnTo>
                <a:close/>
              </a:path>
            </a:pathLst>
          </a:custGeom>
          <a:solidFill>
            <a:srgbClr val="0076BA"/>
          </a:solidFill>
          <a:ln w="6144" cap="flat">
            <a:noFill/>
            <a:prstDash val="solid"/>
            <a:miter/>
          </a:ln>
        </p:spPr>
        <p:txBody>
          <a:bodyPr rtlCol="0" anchor="ctr"/>
          <a:lstStyle/>
          <a:p>
            <a:endParaRPr lang="en-GB"/>
          </a:p>
        </p:txBody>
      </p:sp>
      <p:sp>
        <p:nvSpPr>
          <p:cNvPr id="16" name="Frihandsfigur: Form 15">
            <a:extLst>
              <a:ext uri="{FF2B5EF4-FFF2-40B4-BE49-F238E27FC236}">
                <a16:creationId xmlns:a16="http://schemas.microsoft.com/office/drawing/2014/main" id="{71B95203-E6ED-6B4B-BBCD-8F90EF8789FB}"/>
              </a:ext>
            </a:extLst>
          </p:cNvPr>
          <p:cNvSpPr/>
          <p:nvPr/>
        </p:nvSpPr>
        <p:spPr>
          <a:xfrm>
            <a:off x="323528" y="173927"/>
            <a:ext cx="182931" cy="314430"/>
          </a:xfrm>
          <a:custGeom>
            <a:avLst/>
            <a:gdLst>
              <a:gd name="connsiteX0" fmla="*/ -6 w 182931"/>
              <a:gd name="connsiteY0" fmla="*/ 283455 h 314430"/>
              <a:gd name="connsiteX1" fmla="*/ 69492 w 182931"/>
              <a:gd name="connsiteY1" fmla="*/ 283455 h 314430"/>
              <a:gd name="connsiteX2" fmla="*/ 152201 w 182931"/>
              <a:gd name="connsiteY2" fmla="*/ 200745 h 314430"/>
              <a:gd name="connsiteX3" fmla="*/ 152201 w 182931"/>
              <a:gd name="connsiteY3" fmla="*/ 200561 h 314430"/>
              <a:gd name="connsiteX4" fmla="*/ 152201 w 182931"/>
              <a:gd name="connsiteY4" fmla="*/ -6 h 314430"/>
              <a:gd name="connsiteX5" fmla="*/ 182925 w 182931"/>
              <a:gd name="connsiteY5" fmla="*/ -6 h 314430"/>
              <a:gd name="connsiteX6" fmla="*/ 182925 w 182931"/>
              <a:gd name="connsiteY6" fmla="*/ 200561 h 314430"/>
              <a:gd name="connsiteX7" fmla="*/ 69184 w 182931"/>
              <a:gd name="connsiteY7" fmla="*/ 314425 h 314430"/>
              <a:gd name="connsiteX8" fmla="*/ -6 w 182931"/>
              <a:gd name="connsiteY8" fmla="*/ 314425 h 314430"/>
              <a:gd name="connsiteX9" fmla="*/ -6 w 182931"/>
              <a:gd name="connsiteY9" fmla="*/ 314425 h 314430"/>
              <a:gd name="connsiteX10" fmla="*/ -6 w 182931"/>
              <a:gd name="connsiteY10" fmla="*/ 283701 h 31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931" h="314430">
                <a:moveTo>
                  <a:pt x="-6" y="283455"/>
                </a:moveTo>
                <a:lnTo>
                  <a:pt x="69492" y="283455"/>
                </a:lnTo>
                <a:cubicBezTo>
                  <a:pt x="115171" y="283455"/>
                  <a:pt x="152201" y="246425"/>
                  <a:pt x="152201" y="200745"/>
                </a:cubicBezTo>
                <a:cubicBezTo>
                  <a:pt x="152201" y="200684"/>
                  <a:pt x="152201" y="200623"/>
                  <a:pt x="152201" y="200561"/>
                </a:cubicBezTo>
                <a:lnTo>
                  <a:pt x="152201" y="-6"/>
                </a:lnTo>
                <a:lnTo>
                  <a:pt x="182925" y="-6"/>
                </a:lnTo>
                <a:lnTo>
                  <a:pt x="182925" y="200561"/>
                </a:lnTo>
                <a:cubicBezTo>
                  <a:pt x="182959" y="263412"/>
                  <a:pt x="132035" y="314391"/>
                  <a:pt x="69184" y="314425"/>
                </a:cubicBezTo>
                <a:cubicBezTo>
                  <a:pt x="46571" y="314425"/>
                  <a:pt x="20026" y="314425"/>
                  <a:pt x="-6" y="314425"/>
                </a:cubicBezTo>
                <a:lnTo>
                  <a:pt x="-6" y="314425"/>
                </a:lnTo>
                <a:lnTo>
                  <a:pt x="-6" y="283701"/>
                </a:lnTo>
                <a:close/>
              </a:path>
            </a:pathLst>
          </a:custGeom>
          <a:solidFill>
            <a:srgbClr val="0076BA"/>
          </a:solidFill>
          <a:ln w="6144" cap="flat">
            <a:noFill/>
            <a:prstDash val="solid"/>
            <a:miter/>
          </a:ln>
        </p:spPr>
        <p:txBody>
          <a:bodyPr rtlCol="0" anchor="ctr"/>
          <a:lstStyle/>
          <a:p>
            <a:endParaRPr lang="en-GB"/>
          </a:p>
        </p:txBody>
      </p:sp>
      <p:sp>
        <p:nvSpPr>
          <p:cNvPr id="17" name="Frihandsfigur: Form 16">
            <a:extLst>
              <a:ext uri="{FF2B5EF4-FFF2-40B4-BE49-F238E27FC236}">
                <a16:creationId xmlns:a16="http://schemas.microsoft.com/office/drawing/2014/main" id="{379931B8-4AAD-256E-E647-22F1407998CE}"/>
              </a:ext>
            </a:extLst>
          </p:cNvPr>
          <p:cNvSpPr/>
          <p:nvPr/>
        </p:nvSpPr>
        <p:spPr>
          <a:xfrm>
            <a:off x="323528" y="173927"/>
            <a:ext cx="132728" cy="263858"/>
          </a:xfrm>
          <a:custGeom>
            <a:avLst/>
            <a:gdLst>
              <a:gd name="connsiteX0" fmla="*/ -6 w 132728"/>
              <a:gd name="connsiteY0" fmla="*/ 233129 h 263858"/>
              <a:gd name="connsiteX1" fmla="*/ 69492 w 132728"/>
              <a:gd name="connsiteY1" fmla="*/ 233129 h 263858"/>
              <a:gd name="connsiteX2" fmla="*/ 101998 w 132728"/>
              <a:gd name="connsiteY2" fmla="*/ 200992 h 263858"/>
              <a:gd name="connsiteX3" fmla="*/ 101998 w 132728"/>
              <a:gd name="connsiteY3" fmla="*/ 200561 h 263858"/>
              <a:gd name="connsiteX4" fmla="*/ 101998 w 132728"/>
              <a:gd name="connsiteY4" fmla="*/ -6 h 263858"/>
              <a:gd name="connsiteX5" fmla="*/ 132722 w 132728"/>
              <a:gd name="connsiteY5" fmla="*/ -6 h 263858"/>
              <a:gd name="connsiteX6" fmla="*/ 132722 w 132728"/>
              <a:gd name="connsiteY6" fmla="*/ 200561 h 263858"/>
              <a:gd name="connsiteX7" fmla="*/ 69553 w 132728"/>
              <a:gd name="connsiteY7" fmla="*/ 263853 h 263858"/>
              <a:gd name="connsiteX8" fmla="*/ 69492 w 132728"/>
              <a:gd name="connsiteY8" fmla="*/ 263853 h 263858"/>
              <a:gd name="connsiteX9" fmla="*/ -6 w 132728"/>
              <a:gd name="connsiteY9" fmla="*/ 263853 h 263858"/>
              <a:gd name="connsiteX10" fmla="*/ -6 w 132728"/>
              <a:gd name="connsiteY10" fmla="*/ 233129 h 26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2728" h="263858">
                <a:moveTo>
                  <a:pt x="-6" y="233129"/>
                </a:moveTo>
                <a:lnTo>
                  <a:pt x="69492" y="233129"/>
                </a:lnTo>
                <a:cubicBezTo>
                  <a:pt x="87342" y="233231"/>
                  <a:pt x="101896" y="218843"/>
                  <a:pt x="101998" y="200992"/>
                </a:cubicBezTo>
                <a:cubicBezTo>
                  <a:pt x="101999" y="200849"/>
                  <a:pt x="101999" y="200705"/>
                  <a:pt x="101998" y="200561"/>
                </a:cubicBezTo>
                <a:lnTo>
                  <a:pt x="101998" y="-6"/>
                </a:lnTo>
                <a:lnTo>
                  <a:pt x="132722" y="-6"/>
                </a:lnTo>
                <a:cubicBezTo>
                  <a:pt x="132722" y="37170"/>
                  <a:pt x="132722" y="161357"/>
                  <a:pt x="132722" y="200561"/>
                </a:cubicBezTo>
                <a:cubicBezTo>
                  <a:pt x="132756" y="235482"/>
                  <a:pt x="104474" y="263819"/>
                  <a:pt x="69553" y="263853"/>
                </a:cubicBezTo>
                <a:cubicBezTo>
                  <a:pt x="69533" y="263853"/>
                  <a:pt x="69512" y="263853"/>
                  <a:pt x="69492" y="263853"/>
                </a:cubicBezTo>
                <a:lnTo>
                  <a:pt x="-6" y="263853"/>
                </a:lnTo>
                <a:lnTo>
                  <a:pt x="-6" y="233129"/>
                </a:lnTo>
                <a:close/>
              </a:path>
            </a:pathLst>
          </a:custGeom>
          <a:solidFill>
            <a:srgbClr val="0076BA"/>
          </a:solidFill>
          <a:ln w="6144" cap="flat">
            <a:noFill/>
            <a:prstDash val="solid"/>
            <a:miter/>
          </a:ln>
        </p:spPr>
        <p:txBody>
          <a:bodyPr rtlCol="0" anchor="ctr"/>
          <a:lstStyle/>
          <a:p>
            <a:endParaRPr lang="en-GB"/>
          </a:p>
        </p:txBody>
      </p:sp>
      <p:sp>
        <p:nvSpPr>
          <p:cNvPr id="18" name="Frihandsfigur: Form 17">
            <a:extLst>
              <a:ext uri="{FF2B5EF4-FFF2-40B4-BE49-F238E27FC236}">
                <a16:creationId xmlns:a16="http://schemas.microsoft.com/office/drawing/2014/main" id="{425B8BB2-AA97-B680-9DB7-FC2362D7F0C9}"/>
              </a:ext>
            </a:extLst>
          </p:cNvPr>
          <p:cNvSpPr/>
          <p:nvPr/>
        </p:nvSpPr>
        <p:spPr>
          <a:xfrm>
            <a:off x="780579" y="364602"/>
            <a:ext cx="99669" cy="123879"/>
          </a:xfrm>
          <a:custGeom>
            <a:avLst/>
            <a:gdLst>
              <a:gd name="connsiteX0" fmla="*/ 68140 w 99669"/>
              <a:gd name="connsiteY0" fmla="*/ 123874 h 123879"/>
              <a:gd name="connsiteX1" fmla="*/ 57816 w 99669"/>
              <a:gd name="connsiteY1" fmla="*/ 94932 h 123879"/>
              <a:gd name="connsiteX2" fmla="*/ 37047 w 99669"/>
              <a:gd name="connsiteY2" fmla="*/ 73793 h 123879"/>
              <a:gd name="connsiteX3" fmla="*/ 29612 w 99669"/>
              <a:gd name="connsiteY3" fmla="*/ 73793 h 123879"/>
              <a:gd name="connsiteX4" fmla="*/ 29612 w 99669"/>
              <a:gd name="connsiteY4" fmla="*/ 123874 h 123879"/>
              <a:gd name="connsiteX5" fmla="*/ -6 w 99669"/>
              <a:gd name="connsiteY5" fmla="*/ 123874 h 123879"/>
              <a:gd name="connsiteX6" fmla="*/ -6 w 99669"/>
              <a:gd name="connsiteY6" fmla="*/ -6 h 123879"/>
              <a:gd name="connsiteX7" fmla="*/ 45957 w 99669"/>
              <a:gd name="connsiteY7" fmla="*/ -6 h 123879"/>
              <a:gd name="connsiteX8" fmla="*/ 93333 w 99669"/>
              <a:gd name="connsiteY8" fmla="*/ 32070 h 123879"/>
              <a:gd name="connsiteX9" fmla="*/ 68754 w 99669"/>
              <a:gd name="connsiteY9" fmla="*/ 62425 h 123879"/>
              <a:gd name="connsiteX10" fmla="*/ 68754 w 99669"/>
              <a:gd name="connsiteY10" fmla="*/ 62794 h 123879"/>
              <a:gd name="connsiteX11" fmla="*/ 84546 w 99669"/>
              <a:gd name="connsiteY11" fmla="*/ 84301 h 123879"/>
              <a:gd name="connsiteX12" fmla="*/ 99663 w 99669"/>
              <a:gd name="connsiteY12" fmla="*/ 123874 h 123879"/>
              <a:gd name="connsiteX13" fmla="*/ 38214 w 99669"/>
              <a:gd name="connsiteY13" fmla="*/ 21808 h 123879"/>
              <a:gd name="connsiteX14" fmla="*/ 29612 w 99669"/>
              <a:gd name="connsiteY14" fmla="*/ 21808 h 123879"/>
              <a:gd name="connsiteX15" fmla="*/ 29612 w 99669"/>
              <a:gd name="connsiteY15" fmla="*/ 51979 h 123879"/>
              <a:gd name="connsiteX16" fmla="*/ 38214 w 99669"/>
              <a:gd name="connsiteY16" fmla="*/ 51979 h 123879"/>
              <a:gd name="connsiteX17" fmla="*/ 63224 w 99669"/>
              <a:gd name="connsiteY17" fmla="*/ 36556 h 123879"/>
              <a:gd name="connsiteX18" fmla="*/ 38214 w 99669"/>
              <a:gd name="connsiteY18" fmla="*/ 21808 h 12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669" h="123879">
                <a:moveTo>
                  <a:pt x="68140" y="123874"/>
                </a:moveTo>
                <a:lnTo>
                  <a:pt x="57816" y="94932"/>
                </a:lnTo>
                <a:cubicBezTo>
                  <a:pt x="51672" y="78586"/>
                  <a:pt x="48599" y="73793"/>
                  <a:pt x="37047" y="73793"/>
                </a:cubicBezTo>
                <a:lnTo>
                  <a:pt x="29612" y="73793"/>
                </a:lnTo>
                <a:lnTo>
                  <a:pt x="29612" y="123874"/>
                </a:lnTo>
                <a:lnTo>
                  <a:pt x="-6" y="123874"/>
                </a:lnTo>
                <a:lnTo>
                  <a:pt x="-6" y="-6"/>
                </a:lnTo>
                <a:lnTo>
                  <a:pt x="45957" y="-6"/>
                </a:lnTo>
                <a:cubicBezTo>
                  <a:pt x="69737" y="-6"/>
                  <a:pt x="93333" y="5463"/>
                  <a:pt x="93333" y="32070"/>
                </a:cubicBezTo>
                <a:cubicBezTo>
                  <a:pt x="94414" y="47083"/>
                  <a:pt x="83664" y="60360"/>
                  <a:pt x="68754" y="62425"/>
                </a:cubicBezTo>
                <a:lnTo>
                  <a:pt x="68754" y="62794"/>
                </a:lnTo>
                <a:cubicBezTo>
                  <a:pt x="77848" y="64760"/>
                  <a:pt x="80306" y="72933"/>
                  <a:pt x="84546" y="84301"/>
                </a:cubicBezTo>
                <a:lnTo>
                  <a:pt x="99663" y="123874"/>
                </a:lnTo>
                <a:close/>
                <a:moveTo>
                  <a:pt x="38214" y="21808"/>
                </a:moveTo>
                <a:lnTo>
                  <a:pt x="29612" y="21808"/>
                </a:lnTo>
                <a:lnTo>
                  <a:pt x="29612" y="51979"/>
                </a:lnTo>
                <a:lnTo>
                  <a:pt x="38214" y="51979"/>
                </a:lnTo>
                <a:cubicBezTo>
                  <a:pt x="49521" y="51979"/>
                  <a:pt x="63224" y="51119"/>
                  <a:pt x="63224" y="36556"/>
                </a:cubicBezTo>
                <a:cubicBezTo>
                  <a:pt x="63162" y="23590"/>
                  <a:pt x="50504" y="21808"/>
                  <a:pt x="38214" y="21808"/>
                </a:cubicBezTo>
                <a:close/>
              </a:path>
            </a:pathLst>
          </a:custGeom>
          <a:solidFill>
            <a:srgbClr val="1A161A"/>
          </a:solidFill>
          <a:ln w="6144" cap="flat">
            <a:noFill/>
            <a:prstDash val="solid"/>
            <a:miter/>
          </a:ln>
        </p:spPr>
        <p:txBody>
          <a:bodyPr rtlCol="0" anchor="ctr"/>
          <a:lstStyle/>
          <a:p>
            <a:endParaRPr lang="en-GB"/>
          </a:p>
        </p:txBody>
      </p:sp>
      <p:sp>
        <p:nvSpPr>
          <p:cNvPr id="19" name="Frihandsfigur: Form 18">
            <a:extLst>
              <a:ext uri="{FF2B5EF4-FFF2-40B4-BE49-F238E27FC236}">
                <a16:creationId xmlns:a16="http://schemas.microsoft.com/office/drawing/2014/main" id="{7AA762D5-9B2E-CEEF-2D65-91E6A009ECF1}"/>
              </a:ext>
            </a:extLst>
          </p:cNvPr>
          <p:cNvSpPr/>
          <p:nvPr/>
        </p:nvSpPr>
        <p:spPr>
          <a:xfrm>
            <a:off x="883321" y="393974"/>
            <a:ext cx="92110" cy="96395"/>
          </a:xfrm>
          <a:custGeom>
            <a:avLst/>
            <a:gdLst>
              <a:gd name="connsiteX0" fmla="*/ 28383 w 92110"/>
              <a:gd name="connsiteY0" fmla="*/ 57018 h 96395"/>
              <a:gd name="connsiteX1" fmla="*/ 55236 w 92110"/>
              <a:gd name="connsiteY1" fmla="*/ 76927 h 96395"/>
              <a:gd name="connsiteX2" fmla="*/ 84301 w 92110"/>
              <a:gd name="connsiteY2" fmla="*/ 68939 h 96395"/>
              <a:gd name="connsiteX3" fmla="*/ 84301 w 92110"/>
              <a:gd name="connsiteY3" fmla="*/ 90200 h 96395"/>
              <a:gd name="connsiteX4" fmla="*/ 51303 w 92110"/>
              <a:gd name="connsiteY4" fmla="*/ 96345 h 96395"/>
              <a:gd name="connsiteX5" fmla="*/ -6 w 92110"/>
              <a:gd name="connsiteY5" fmla="*/ 48292 h 96395"/>
              <a:gd name="connsiteX6" fmla="*/ 46694 w 92110"/>
              <a:gd name="connsiteY6" fmla="*/ -6 h 96395"/>
              <a:gd name="connsiteX7" fmla="*/ 92104 w 92110"/>
              <a:gd name="connsiteY7" fmla="*/ 50935 h 96395"/>
              <a:gd name="connsiteX8" fmla="*/ 92104 w 92110"/>
              <a:gd name="connsiteY8" fmla="*/ 56772 h 96395"/>
              <a:gd name="connsiteX9" fmla="*/ 47370 w 92110"/>
              <a:gd name="connsiteY9" fmla="*/ 19227 h 96395"/>
              <a:gd name="connsiteX10" fmla="*/ 28260 w 92110"/>
              <a:gd name="connsiteY10" fmla="*/ 39444 h 96395"/>
              <a:gd name="connsiteX11" fmla="*/ 65682 w 92110"/>
              <a:gd name="connsiteY11" fmla="*/ 39444 h 96395"/>
              <a:gd name="connsiteX12" fmla="*/ 47370 w 92110"/>
              <a:gd name="connsiteY12" fmla="*/ 19227 h 9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110" h="96395">
                <a:moveTo>
                  <a:pt x="28383" y="57018"/>
                </a:moveTo>
                <a:cubicBezTo>
                  <a:pt x="29796" y="70537"/>
                  <a:pt x="39935" y="76927"/>
                  <a:pt x="55236" y="76927"/>
                </a:cubicBezTo>
                <a:cubicBezTo>
                  <a:pt x="65442" y="76772"/>
                  <a:pt x="75446" y="74023"/>
                  <a:pt x="84301" y="68939"/>
                </a:cubicBezTo>
                <a:lnTo>
                  <a:pt x="84301" y="90200"/>
                </a:lnTo>
                <a:cubicBezTo>
                  <a:pt x="73879" y="94633"/>
                  <a:pt x="62622" y="96730"/>
                  <a:pt x="51303" y="96345"/>
                </a:cubicBezTo>
                <a:cubicBezTo>
                  <a:pt x="20947" y="96345"/>
                  <a:pt x="-6" y="78648"/>
                  <a:pt x="-6" y="48292"/>
                </a:cubicBezTo>
                <a:cubicBezTo>
                  <a:pt x="-6" y="19350"/>
                  <a:pt x="18428" y="-6"/>
                  <a:pt x="46694" y="-6"/>
                </a:cubicBezTo>
                <a:cubicBezTo>
                  <a:pt x="80061" y="-6"/>
                  <a:pt x="92104" y="22914"/>
                  <a:pt x="92104" y="50935"/>
                </a:cubicBezTo>
                <a:lnTo>
                  <a:pt x="92104" y="56772"/>
                </a:lnTo>
                <a:close/>
                <a:moveTo>
                  <a:pt x="47370" y="19227"/>
                </a:moveTo>
                <a:cubicBezTo>
                  <a:pt x="35081" y="19227"/>
                  <a:pt x="28936" y="28076"/>
                  <a:pt x="28260" y="39444"/>
                </a:cubicBezTo>
                <a:lnTo>
                  <a:pt x="65682" y="39444"/>
                </a:lnTo>
                <a:cubicBezTo>
                  <a:pt x="65313" y="28629"/>
                  <a:pt x="60336" y="19227"/>
                  <a:pt x="47370" y="19227"/>
                </a:cubicBezTo>
                <a:close/>
              </a:path>
            </a:pathLst>
          </a:custGeom>
          <a:solidFill>
            <a:srgbClr val="1A161A"/>
          </a:solidFill>
          <a:ln w="6144" cap="flat">
            <a:noFill/>
            <a:prstDash val="solid"/>
            <a:miter/>
          </a:ln>
        </p:spPr>
        <p:txBody>
          <a:bodyPr rtlCol="0" anchor="ctr"/>
          <a:lstStyle/>
          <a:p>
            <a:endParaRPr lang="en-GB"/>
          </a:p>
        </p:txBody>
      </p:sp>
      <p:sp>
        <p:nvSpPr>
          <p:cNvPr id="20" name="Frihandsfigur: Form 19">
            <a:extLst>
              <a:ext uri="{FF2B5EF4-FFF2-40B4-BE49-F238E27FC236}">
                <a16:creationId xmlns:a16="http://schemas.microsoft.com/office/drawing/2014/main" id="{53200F77-446F-043C-052E-ED4A38CC0415}"/>
              </a:ext>
            </a:extLst>
          </p:cNvPr>
          <p:cNvSpPr/>
          <p:nvPr/>
        </p:nvSpPr>
        <p:spPr>
          <a:xfrm>
            <a:off x="986124" y="394094"/>
            <a:ext cx="97154" cy="133776"/>
          </a:xfrm>
          <a:custGeom>
            <a:avLst/>
            <a:gdLst>
              <a:gd name="connsiteX0" fmla="*/ 44544 w 97154"/>
              <a:gd name="connsiteY0" fmla="*/ 133770 h 133776"/>
              <a:gd name="connsiteX1" fmla="*/ 10808 w 97154"/>
              <a:gd name="connsiteY1" fmla="*/ 127625 h 133776"/>
              <a:gd name="connsiteX2" fmla="*/ 12590 w 97154"/>
              <a:gd name="connsiteY2" fmla="*/ 104336 h 133776"/>
              <a:gd name="connsiteX3" fmla="*/ 41901 w 97154"/>
              <a:gd name="connsiteY3" fmla="*/ 112140 h 133776"/>
              <a:gd name="connsiteX4" fmla="*/ 69922 w 97154"/>
              <a:gd name="connsiteY4" fmla="*/ 83935 h 133776"/>
              <a:gd name="connsiteX5" fmla="*/ 69922 w 97154"/>
              <a:gd name="connsiteY5" fmla="*/ 78958 h 133776"/>
              <a:gd name="connsiteX6" fmla="*/ 69553 w 97154"/>
              <a:gd name="connsiteY6" fmla="*/ 78958 h 133776"/>
              <a:gd name="connsiteX7" fmla="*/ 39566 w 97154"/>
              <a:gd name="connsiteY7" fmla="*/ 94258 h 133776"/>
              <a:gd name="connsiteX8" fmla="*/ -6 w 97154"/>
              <a:gd name="connsiteY8" fmla="*/ 47926 h 133776"/>
              <a:gd name="connsiteX9" fmla="*/ 40488 w 97154"/>
              <a:gd name="connsiteY9" fmla="*/ -3 h 133776"/>
              <a:gd name="connsiteX10" fmla="*/ 70659 w 97154"/>
              <a:gd name="connsiteY10" fmla="*/ 17202 h 133776"/>
              <a:gd name="connsiteX11" fmla="*/ 70659 w 97154"/>
              <a:gd name="connsiteY11" fmla="*/ 17202 h 133776"/>
              <a:gd name="connsiteX12" fmla="*/ 70659 w 97154"/>
              <a:gd name="connsiteY12" fmla="*/ 2270 h 133776"/>
              <a:gd name="connsiteX13" fmla="*/ 97143 w 97154"/>
              <a:gd name="connsiteY13" fmla="*/ 2270 h 133776"/>
              <a:gd name="connsiteX14" fmla="*/ 97143 w 97154"/>
              <a:gd name="connsiteY14" fmla="*/ 84242 h 133776"/>
              <a:gd name="connsiteX15" fmla="*/ 44544 w 97154"/>
              <a:gd name="connsiteY15" fmla="*/ 133770 h 133776"/>
              <a:gd name="connsiteX16" fmla="*/ 49152 w 97154"/>
              <a:gd name="connsiteY16" fmla="*/ 22302 h 133776"/>
              <a:gd name="connsiteX17" fmla="*/ 29796 w 97154"/>
              <a:gd name="connsiteY17" fmla="*/ 47681 h 133776"/>
              <a:gd name="connsiteX18" fmla="*/ 48599 w 97154"/>
              <a:gd name="connsiteY18" fmla="*/ 72260 h 133776"/>
              <a:gd name="connsiteX19" fmla="*/ 69369 w 97154"/>
              <a:gd name="connsiteY19" fmla="*/ 46697 h 133776"/>
              <a:gd name="connsiteX20" fmla="*/ 49152 w 97154"/>
              <a:gd name="connsiteY20" fmla="*/ 22302 h 13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54" h="133776">
                <a:moveTo>
                  <a:pt x="44544" y="133770"/>
                </a:moveTo>
                <a:cubicBezTo>
                  <a:pt x="33016" y="133812"/>
                  <a:pt x="21580" y="131729"/>
                  <a:pt x="10808" y="127625"/>
                </a:cubicBezTo>
                <a:lnTo>
                  <a:pt x="12590" y="104336"/>
                </a:lnTo>
                <a:cubicBezTo>
                  <a:pt x="21580" y="109277"/>
                  <a:pt x="31646" y="111956"/>
                  <a:pt x="41901" y="112140"/>
                </a:cubicBezTo>
                <a:cubicBezTo>
                  <a:pt x="62302" y="112140"/>
                  <a:pt x="69922" y="100649"/>
                  <a:pt x="69922" y="83935"/>
                </a:cubicBezTo>
                <a:lnTo>
                  <a:pt x="69922" y="78958"/>
                </a:lnTo>
                <a:lnTo>
                  <a:pt x="69553" y="78958"/>
                </a:lnTo>
                <a:cubicBezTo>
                  <a:pt x="62843" y="88860"/>
                  <a:pt x="51524" y="94634"/>
                  <a:pt x="39566" y="94258"/>
                </a:cubicBezTo>
                <a:cubicBezTo>
                  <a:pt x="13512" y="94258"/>
                  <a:pt x="-6" y="74165"/>
                  <a:pt x="-6" y="47926"/>
                </a:cubicBezTo>
                <a:cubicBezTo>
                  <a:pt x="-6" y="21688"/>
                  <a:pt x="12283" y="-3"/>
                  <a:pt x="40488" y="-3"/>
                </a:cubicBezTo>
                <a:cubicBezTo>
                  <a:pt x="52919" y="-162"/>
                  <a:pt x="64465" y="6421"/>
                  <a:pt x="70659" y="17202"/>
                </a:cubicBezTo>
                <a:lnTo>
                  <a:pt x="70659" y="17202"/>
                </a:lnTo>
                <a:lnTo>
                  <a:pt x="70659" y="2270"/>
                </a:lnTo>
                <a:lnTo>
                  <a:pt x="97143" y="2270"/>
                </a:lnTo>
                <a:lnTo>
                  <a:pt x="97143" y="84242"/>
                </a:lnTo>
                <a:cubicBezTo>
                  <a:pt x="97450" y="116933"/>
                  <a:pt x="82150" y="133770"/>
                  <a:pt x="44544" y="133770"/>
                </a:cubicBezTo>
                <a:close/>
                <a:moveTo>
                  <a:pt x="49152" y="22302"/>
                </a:moveTo>
                <a:cubicBezTo>
                  <a:pt x="35511" y="22302"/>
                  <a:pt x="29796" y="34592"/>
                  <a:pt x="29796" y="47681"/>
                </a:cubicBezTo>
                <a:cubicBezTo>
                  <a:pt x="29796" y="60769"/>
                  <a:pt x="37416" y="72260"/>
                  <a:pt x="48599" y="72260"/>
                </a:cubicBezTo>
                <a:cubicBezTo>
                  <a:pt x="61380" y="72260"/>
                  <a:pt x="69369" y="61261"/>
                  <a:pt x="69369" y="46697"/>
                </a:cubicBezTo>
                <a:cubicBezTo>
                  <a:pt x="69369" y="34408"/>
                  <a:pt x="63347" y="22302"/>
                  <a:pt x="49152" y="22302"/>
                </a:cubicBezTo>
                <a:close/>
              </a:path>
            </a:pathLst>
          </a:custGeom>
          <a:solidFill>
            <a:srgbClr val="1A161A"/>
          </a:solidFill>
          <a:ln w="6144" cap="flat">
            <a:noFill/>
            <a:prstDash val="solid"/>
            <a:miter/>
          </a:ln>
        </p:spPr>
        <p:txBody>
          <a:bodyPr rtlCol="0" anchor="ctr"/>
          <a:lstStyle/>
          <a:p>
            <a:endParaRPr lang="en-GB"/>
          </a:p>
        </p:txBody>
      </p:sp>
      <p:sp>
        <p:nvSpPr>
          <p:cNvPr id="21" name="Frihandsfigur: Form 20">
            <a:extLst>
              <a:ext uri="{FF2B5EF4-FFF2-40B4-BE49-F238E27FC236}">
                <a16:creationId xmlns:a16="http://schemas.microsoft.com/office/drawing/2014/main" id="{EBF6904F-92DA-BD07-AE66-C38B4FE53E8F}"/>
              </a:ext>
            </a:extLst>
          </p:cNvPr>
          <p:cNvSpPr/>
          <p:nvPr/>
        </p:nvSpPr>
        <p:spPr>
          <a:xfrm>
            <a:off x="1105763" y="357474"/>
            <a:ext cx="28757" cy="131007"/>
          </a:xfrm>
          <a:custGeom>
            <a:avLst/>
            <a:gdLst>
              <a:gd name="connsiteX0" fmla="*/ -6 w 28757"/>
              <a:gd name="connsiteY0" fmla="*/ 23283 h 131007"/>
              <a:gd name="connsiteX1" fmla="*/ -6 w 28757"/>
              <a:gd name="connsiteY1" fmla="*/ -6 h 131007"/>
              <a:gd name="connsiteX2" fmla="*/ 28751 w 28757"/>
              <a:gd name="connsiteY2" fmla="*/ -6 h 131007"/>
              <a:gd name="connsiteX3" fmla="*/ 28751 w 28757"/>
              <a:gd name="connsiteY3" fmla="*/ 23283 h 131007"/>
              <a:gd name="connsiteX4" fmla="*/ -6 w 28757"/>
              <a:gd name="connsiteY4" fmla="*/ 131002 h 131007"/>
              <a:gd name="connsiteX5" fmla="*/ -6 w 28757"/>
              <a:gd name="connsiteY5" fmla="*/ 38829 h 131007"/>
              <a:gd name="connsiteX6" fmla="*/ 28751 w 28757"/>
              <a:gd name="connsiteY6" fmla="*/ 38829 h 131007"/>
              <a:gd name="connsiteX7" fmla="*/ 28751 w 28757"/>
              <a:gd name="connsiteY7" fmla="*/ 131002 h 13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57" h="131007">
                <a:moveTo>
                  <a:pt x="-6" y="23283"/>
                </a:moveTo>
                <a:lnTo>
                  <a:pt x="-6" y="-6"/>
                </a:lnTo>
                <a:lnTo>
                  <a:pt x="28751" y="-6"/>
                </a:lnTo>
                <a:lnTo>
                  <a:pt x="28751" y="23283"/>
                </a:lnTo>
                <a:close/>
                <a:moveTo>
                  <a:pt x="-6" y="131002"/>
                </a:moveTo>
                <a:lnTo>
                  <a:pt x="-6" y="38829"/>
                </a:lnTo>
                <a:lnTo>
                  <a:pt x="28751" y="38829"/>
                </a:lnTo>
                <a:lnTo>
                  <a:pt x="28751" y="131002"/>
                </a:lnTo>
                <a:close/>
              </a:path>
            </a:pathLst>
          </a:custGeom>
          <a:solidFill>
            <a:srgbClr val="1A161A"/>
          </a:solidFill>
          <a:ln w="6144" cap="flat">
            <a:noFill/>
            <a:prstDash val="solid"/>
            <a:miter/>
          </a:ln>
        </p:spPr>
        <p:txBody>
          <a:bodyPr rtlCol="0" anchor="ctr"/>
          <a:lstStyle/>
          <a:p>
            <a:endParaRPr lang="en-GB"/>
          </a:p>
        </p:txBody>
      </p:sp>
      <p:sp>
        <p:nvSpPr>
          <p:cNvPr id="22" name="Frihandsfigur: Form 21">
            <a:extLst>
              <a:ext uri="{FF2B5EF4-FFF2-40B4-BE49-F238E27FC236}">
                <a16:creationId xmlns:a16="http://schemas.microsoft.com/office/drawing/2014/main" id="{39EAB46F-A66B-FEEC-9E28-F6E274E008A2}"/>
              </a:ext>
            </a:extLst>
          </p:cNvPr>
          <p:cNvSpPr/>
          <p:nvPr/>
        </p:nvSpPr>
        <p:spPr>
          <a:xfrm>
            <a:off x="1150006" y="394220"/>
            <a:ext cx="102741" cy="96350"/>
          </a:xfrm>
          <a:custGeom>
            <a:avLst/>
            <a:gdLst>
              <a:gd name="connsiteX0" fmla="*/ 51241 w 102741"/>
              <a:gd name="connsiteY0" fmla="*/ 96345 h 96350"/>
              <a:gd name="connsiteX1" fmla="*/ -6 w 102741"/>
              <a:gd name="connsiteY1" fmla="*/ 48477 h 96350"/>
              <a:gd name="connsiteX2" fmla="*/ 51241 w 102741"/>
              <a:gd name="connsiteY2" fmla="*/ -6 h 96350"/>
              <a:gd name="connsiteX3" fmla="*/ 102735 w 102741"/>
              <a:gd name="connsiteY3" fmla="*/ 48477 h 96350"/>
              <a:gd name="connsiteX4" fmla="*/ 51241 w 102741"/>
              <a:gd name="connsiteY4" fmla="*/ 96345 h 96350"/>
              <a:gd name="connsiteX5" fmla="*/ 51241 w 102741"/>
              <a:gd name="connsiteY5" fmla="*/ 20948 h 96350"/>
              <a:gd name="connsiteX6" fmla="*/ 29796 w 102741"/>
              <a:gd name="connsiteY6" fmla="*/ 47371 h 96350"/>
              <a:gd name="connsiteX7" fmla="*/ 51241 w 102741"/>
              <a:gd name="connsiteY7" fmla="*/ 75575 h 96350"/>
              <a:gd name="connsiteX8" fmla="*/ 73117 w 102741"/>
              <a:gd name="connsiteY8" fmla="*/ 47371 h 96350"/>
              <a:gd name="connsiteX9" fmla="*/ 51241 w 102741"/>
              <a:gd name="connsiteY9" fmla="*/ 20948 h 9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741" h="96350">
                <a:moveTo>
                  <a:pt x="51241" y="96345"/>
                </a:moveTo>
                <a:cubicBezTo>
                  <a:pt x="20886" y="96345"/>
                  <a:pt x="-6" y="77173"/>
                  <a:pt x="-6" y="48477"/>
                </a:cubicBezTo>
                <a:cubicBezTo>
                  <a:pt x="-6" y="17752"/>
                  <a:pt x="22176" y="-6"/>
                  <a:pt x="51241" y="-6"/>
                </a:cubicBezTo>
                <a:cubicBezTo>
                  <a:pt x="80306" y="-6"/>
                  <a:pt x="102735" y="17937"/>
                  <a:pt x="102735" y="48477"/>
                </a:cubicBezTo>
                <a:cubicBezTo>
                  <a:pt x="102735" y="77173"/>
                  <a:pt x="81781" y="96345"/>
                  <a:pt x="51241" y="96345"/>
                </a:cubicBezTo>
                <a:close/>
                <a:moveTo>
                  <a:pt x="51241" y="20948"/>
                </a:moveTo>
                <a:cubicBezTo>
                  <a:pt x="36187" y="20948"/>
                  <a:pt x="29796" y="33237"/>
                  <a:pt x="29796" y="47371"/>
                </a:cubicBezTo>
                <a:cubicBezTo>
                  <a:pt x="29796" y="61504"/>
                  <a:pt x="35081" y="75575"/>
                  <a:pt x="51241" y="75575"/>
                </a:cubicBezTo>
                <a:cubicBezTo>
                  <a:pt x="67402" y="75575"/>
                  <a:pt x="73117" y="61749"/>
                  <a:pt x="73117" y="47371"/>
                </a:cubicBezTo>
                <a:cubicBezTo>
                  <a:pt x="73117" y="32992"/>
                  <a:pt x="66358" y="20948"/>
                  <a:pt x="51241" y="20948"/>
                </a:cubicBezTo>
                <a:close/>
              </a:path>
            </a:pathLst>
          </a:custGeom>
          <a:solidFill>
            <a:srgbClr val="1A161A"/>
          </a:solidFill>
          <a:ln w="6144" cap="flat">
            <a:noFill/>
            <a:prstDash val="solid"/>
            <a:miter/>
          </a:ln>
        </p:spPr>
        <p:txBody>
          <a:bodyPr rtlCol="0" anchor="ctr"/>
          <a:lstStyle/>
          <a:p>
            <a:endParaRPr lang="en-GB"/>
          </a:p>
        </p:txBody>
      </p:sp>
      <p:sp>
        <p:nvSpPr>
          <p:cNvPr id="23" name="Frihandsfigur: Form 22">
            <a:extLst>
              <a:ext uri="{FF2B5EF4-FFF2-40B4-BE49-F238E27FC236}">
                <a16:creationId xmlns:a16="http://schemas.microsoft.com/office/drawing/2014/main" id="{7DEEA29E-1DE1-1853-7C42-753D8845854E}"/>
              </a:ext>
            </a:extLst>
          </p:cNvPr>
          <p:cNvSpPr/>
          <p:nvPr/>
        </p:nvSpPr>
        <p:spPr>
          <a:xfrm>
            <a:off x="1268540" y="394021"/>
            <a:ext cx="92663" cy="94644"/>
          </a:xfrm>
          <a:custGeom>
            <a:avLst/>
            <a:gdLst>
              <a:gd name="connsiteX0" fmla="*/ 64084 w 92663"/>
              <a:gd name="connsiteY0" fmla="*/ 94454 h 94644"/>
              <a:gd name="connsiteX1" fmla="*/ 64084 w 92663"/>
              <a:gd name="connsiteY1" fmla="*/ 48122 h 94644"/>
              <a:gd name="connsiteX2" fmla="*/ 49029 w 92663"/>
              <a:gd name="connsiteY2" fmla="*/ 23543 h 94644"/>
              <a:gd name="connsiteX3" fmla="*/ 28751 w 92663"/>
              <a:gd name="connsiteY3" fmla="*/ 53038 h 94644"/>
              <a:gd name="connsiteX4" fmla="*/ 28751 w 92663"/>
              <a:gd name="connsiteY4" fmla="*/ 94393 h 94644"/>
              <a:gd name="connsiteX5" fmla="*/ -6 w 92663"/>
              <a:gd name="connsiteY5" fmla="*/ 94393 h 94644"/>
              <a:gd name="connsiteX6" fmla="*/ -6 w 92663"/>
              <a:gd name="connsiteY6" fmla="*/ 2220 h 94644"/>
              <a:gd name="connsiteX7" fmla="*/ 26478 w 92663"/>
              <a:gd name="connsiteY7" fmla="*/ 2220 h 94644"/>
              <a:gd name="connsiteX8" fmla="*/ 26478 w 92663"/>
              <a:gd name="connsiteY8" fmla="*/ 17459 h 94644"/>
              <a:gd name="connsiteX9" fmla="*/ 26846 w 92663"/>
              <a:gd name="connsiteY9" fmla="*/ 17459 h 94644"/>
              <a:gd name="connsiteX10" fmla="*/ 59107 w 92663"/>
              <a:gd name="connsiteY10" fmla="*/ 69 h 94644"/>
              <a:gd name="connsiteX11" fmla="*/ 92658 w 92663"/>
              <a:gd name="connsiteY11" fmla="*/ 36938 h 94644"/>
              <a:gd name="connsiteX12" fmla="*/ 92658 w 92663"/>
              <a:gd name="connsiteY12" fmla="*/ 94638 h 9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663" h="94644">
                <a:moveTo>
                  <a:pt x="64084" y="94454"/>
                </a:moveTo>
                <a:lnTo>
                  <a:pt x="64084" y="48122"/>
                </a:lnTo>
                <a:cubicBezTo>
                  <a:pt x="64084" y="33190"/>
                  <a:pt x="60336" y="23543"/>
                  <a:pt x="49029" y="23543"/>
                </a:cubicBezTo>
                <a:cubicBezTo>
                  <a:pt x="34282" y="23543"/>
                  <a:pt x="28751" y="36324"/>
                  <a:pt x="28751" y="53038"/>
                </a:cubicBezTo>
                <a:lnTo>
                  <a:pt x="28751" y="94393"/>
                </a:lnTo>
                <a:lnTo>
                  <a:pt x="-6" y="94393"/>
                </a:lnTo>
                <a:lnTo>
                  <a:pt x="-6" y="2220"/>
                </a:lnTo>
                <a:lnTo>
                  <a:pt x="26478" y="2220"/>
                </a:lnTo>
                <a:lnTo>
                  <a:pt x="26478" y="17459"/>
                </a:lnTo>
                <a:lnTo>
                  <a:pt x="26846" y="17459"/>
                </a:lnTo>
                <a:cubicBezTo>
                  <a:pt x="33372" y="5953"/>
                  <a:pt x="45908" y="-804"/>
                  <a:pt x="59107" y="69"/>
                </a:cubicBezTo>
                <a:cubicBezTo>
                  <a:pt x="82887" y="69"/>
                  <a:pt x="92658" y="16906"/>
                  <a:pt x="92658" y="36938"/>
                </a:cubicBezTo>
                <a:lnTo>
                  <a:pt x="92658" y="94638"/>
                </a:lnTo>
                <a:close/>
              </a:path>
            </a:pathLst>
          </a:custGeom>
          <a:solidFill>
            <a:srgbClr val="1A161A"/>
          </a:solidFill>
          <a:ln w="6144" cap="flat">
            <a:noFill/>
            <a:prstDash val="solid"/>
            <a:miter/>
          </a:ln>
        </p:spPr>
        <p:txBody>
          <a:bodyPr rtlCol="0" anchor="ctr"/>
          <a:lstStyle/>
          <a:p>
            <a:endParaRPr lang="en-GB"/>
          </a:p>
        </p:txBody>
      </p:sp>
      <p:sp>
        <p:nvSpPr>
          <p:cNvPr id="24" name="Frihandsfigur: Form 23">
            <a:extLst>
              <a:ext uri="{FF2B5EF4-FFF2-40B4-BE49-F238E27FC236}">
                <a16:creationId xmlns:a16="http://schemas.microsoft.com/office/drawing/2014/main" id="{E771C1A9-E8E9-3F11-0C15-94736BE0B77C}"/>
              </a:ext>
            </a:extLst>
          </p:cNvPr>
          <p:cNvSpPr/>
          <p:nvPr/>
        </p:nvSpPr>
        <p:spPr>
          <a:xfrm>
            <a:off x="1421791" y="362450"/>
            <a:ext cx="87441" cy="128120"/>
          </a:xfrm>
          <a:custGeom>
            <a:avLst/>
            <a:gdLst>
              <a:gd name="connsiteX0" fmla="*/ 36371 w 87441"/>
              <a:gd name="connsiteY0" fmla="*/ 128114 h 128120"/>
              <a:gd name="connsiteX1" fmla="*/ 1407 w 87441"/>
              <a:gd name="connsiteY1" fmla="*/ 123014 h 128120"/>
              <a:gd name="connsiteX2" fmla="*/ 4049 w 87441"/>
              <a:gd name="connsiteY2" fmla="*/ 97636 h 128120"/>
              <a:gd name="connsiteX3" fmla="*/ 35633 w 87441"/>
              <a:gd name="connsiteY3" fmla="*/ 105624 h 128120"/>
              <a:gd name="connsiteX4" fmla="*/ 56772 w 87441"/>
              <a:gd name="connsiteY4" fmla="*/ 91921 h 128120"/>
              <a:gd name="connsiteX5" fmla="*/ -6 w 87441"/>
              <a:gd name="connsiteY5" fmla="*/ 37969 h 128120"/>
              <a:gd name="connsiteX6" fmla="*/ 49644 w 87441"/>
              <a:gd name="connsiteY6" fmla="*/ -6 h 128120"/>
              <a:gd name="connsiteX7" fmla="*/ 80368 w 87441"/>
              <a:gd name="connsiteY7" fmla="*/ 4603 h 128120"/>
              <a:gd name="connsiteX8" fmla="*/ 78217 w 87441"/>
              <a:gd name="connsiteY8" fmla="*/ 28015 h 128120"/>
              <a:gd name="connsiteX9" fmla="*/ 51610 w 87441"/>
              <a:gd name="connsiteY9" fmla="*/ 22546 h 128120"/>
              <a:gd name="connsiteX10" fmla="*/ 30472 w 87441"/>
              <a:gd name="connsiteY10" fmla="*/ 36372 h 128120"/>
              <a:gd name="connsiteX11" fmla="*/ 87434 w 87441"/>
              <a:gd name="connsiteY11" fmla="*/ 88726 h 128120"/>
              <a:gd name="connsiteX12" fmla="*/ 36371 w 87441"/>
              <a:gd name="connsiteY12" fmla="*/ 128114 h 12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441" h="128120">
                <a:moveTo>
                  <a:pt x="36371" y="128114"/>
                </a:moveTo>
                <a:cubicBezTo>
                  <a:pt x="24530" y="128135"/>
                  <a:pt x="12750" y="126417"/>
                  <a:pt x="1407" y="123014"/>
                </a:cubicBezTo>
                <a:lnTo>
                  <a:pt x="4049" y="97636"/>
                </a:lnTo>
                <a:cubicBezTo>
                  <a:pt x="13764" y="102848"/>
                  <a:pt x="24610" y="105592"/>
                  <a:pt x="35633" y="105624"/>
                </a:cubicBezTo>
                <a:cubicBezTo>
                  <a:pt x="45772" y="105624"/>
                  <a:pt x="56772" y="102429"/>
                  <a:pt x="56772" y="91921"/>
                </a:cubicBezTo>
                <a:cubicBezTo>
                  <a:pt x="56772" y="68694"/>
                  <a:pt x="-6" y="81475"/>
                  <a:pt x="-6" y="37969"/>
                </a:cubicBezTo>
                <a:cubicBezTo>
                  <a:pt x="-6" y="9027"/>
                  <a:pt x="26048" y="-6"/>
                  <a:pt x="49644" y="-6"/>
                </a:cubicBezTo>
                <a:cubicBezTo>
                  <a:pt x="60059" y="-39"/>
                  <a:pt x="70419" y="1515"/>
                  <a:pt x="80368" y="4603"/>
                </a:cubicBezTo>
                <a:lnTo>
                  <a:pt x="78217" y="28015"/>
                </a:lnTo>
                <a:cubicBezTo>
                  <a:pt x="69823" y="24358"/>
                  <a:pt x="60766" y="22495"/>
                  <a:pt x="51610" y="22546"/>
                </a:cubicBezTo>
                <a:cubicBezTo>
                  <a:pt x="43253" y="22546"/>
                  <a:pt x="30472" y="24512"/>
                  <a:pt x="30472" y="36372"/>
                </a:cubicBezTo>
                <a:cubicBezTo>
                  <a:pt x="30472" y="56957"/>
                  <a:pt x="87434" y="45282"/>
                  <a:pt x="87434" y="88726"/>
                </a:cubicBezTo>
                <a:cubicBezTo>
                  <a:pt x="87619" y="118897"/>
                  <a:pt x="62794" y="128114"/>
                  <a:pt x="36371" y="128114"/>
                </a:cubicBezTo>
                <a:close/>
              </a:path>
            </a:pathLst>
          </a:custGeom>
          <a:solidFill>
            <a:srgbClr val="1A161A"/>
          </a:solidFill>
          <a:ln w="6144" cap="flat">
            <a:noFill/>
            <a:prstDash val="solid"/>
            <a:miter/>
          </a:ln>
        </p:spPr>
        <p:txBody>
          <a:bodyPr rtlCol="0" anchor="ctr"/>
          <a:lstStyle/>
          <a:p>
            <a:endParaRPr lang="en-GB"/>
          </a:p>
        </p:txBody>
      </p:sp>
      <p:sp>
        <p:nvSpPr>
          <p:cNvPr id="25" name="Frihandsfigur: Form 24">
            <a:extLst>
              <a:ext uri="{FF2B5EF4-FFF2-40B4-BE49-F238E27FC236}">
                <a16:creationId xmlns:a16="http://schemas.microsoft.com/office/drawing/2014/main" id="{AE0D8408-A9AA-FF91-51B5-A5FA49FA063D}"/>
              </a:ext>
            </a:extLst>
          </p:cNvPr>
          <p:cNvSpPr/>
          <p:nvPr/>
        </p:nvSpPr>
        <p:spPr>
          <a:xfrm>
            <a:off x="1513964" y="367797"/>
            <a:ext cx="70296" cy="122773"/>
          </a:xfrm>
          <a:custGeom>
            <a:avLst/>
            <a:gdLst>
              <a:gd name="connsiteX0" fmla="*/ 50750 w 70296"/>
              <a:gd name="connsiteY0" fmla="*/ 122768 h 122773"/>
              <a:gd name="connsiteX1" fmla="*/ 17875 w 70296"/>
              <a:gd name="connsiteY1" fmla="*/ 90139 h 122773"/>
              <a:gd name="connsiteX2" fmla="*/ 17875 w 70296"/>
              <a:gd name="connsiteY2" fmla="*/ 48968 h 122773"/>
              <a:gd name="connsiteX3" fmla="*/ -6 w 70296"/>
              <a:gd name="connsiteY3" fmla="*/ 48968 h 122773"/>
              <a:gd name="connsiteX4" fmla="*/ -6 w 70296"/>
              <a:gd name="connsiteY4" fmla="*/ 28567 h 122773"/>
              <a:gd name="connsiteX5" fmla="*/ 18428 w 70296"/>
              <a:gd name="connsiteY5" fmla="*/ 28567 h 122773"/>
              <a:gd name="connsiteX6" fmla="*/ 18428 w 70296"/>
              <a:gd name="connsiteY6" fmla="*/ 8842 h 122773"/>
              <a:gd name="connsiteX7" fmla="*/ 46817 w 70296"/>
              <a:gd name="connsiteY7" fmla="*/ -6 h 122773"/>
              <a:gd name="connsiteX8" fmla="*/ 46817 w 70296"/>
              <a:gd name="connsiteY8" fmla="*/ 28567 h 122773"/>
              <a:gd name="connsiteX9" fmla="*/ 68693 w 70296"/>
              <a:gd name="connsiteY9" fmla="*/ 28567 h 122773"/>
              <a:gd name="connsiteX10" fmla="*/ 68693 w 70296"/>
              <a:gd name="connsiteY10" fmla="*/ 48968 h 122773"/>
              <a:gd name="connsiteX11" fmla="*/ 46817 w 70296"/>
              <a:gd name="connsiteY11" fmla="*/ 48968 h 122773"/>
              <a:gd name="connsiteX12" fmla="*/ 46817 w 70296"/>
              <a:gd name="connsiteY12" fmla="*/ 86390 h 122773"/>
              <a:gd name="connsiteX13" fmla="*/ 59107 w 70296"/>
              <a:gd name="connsiteY13" fmla="*/ 102551 h 122773"/>
              <a:gd name="connsiteX14" fmla="*/ 69184 w 70296"/>
              <a:gd name="connsiteY14" fmla="*/ 100953 h 122773"/>
              <a:gd name="connsiteX15" fmla="*/ 70290 w 70296"/>
              <a:gd name="connsiteY15" fmla="*/ 120863 h 122773"/>
              <a:gd name="connsiteX16" fmla="*/ 50750 w 70296"/>
              <a:gd name="connsiteY16" fmla="*/ 122768 h 122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296" h="122773">
                <a:moveTo>
                  <a:pt x="50750" y="122768"/>
                </a:moveTo>
                <a:cubicBezTo>
                  <a:pt x="26171" y="122768"/>
                  <a:pt x="17875" y="110478"/>
                  <a:pt x="17875" y="90139"/>
                </a:cubicBezTo>
                <a:lnTo>
                  <a:pt x="17875" y="48968"/>
                </a:lnTo>
                <a:lnTo>
                  <a:pt x="-6" y="48968"/>
                </a:lnTo>
                <a:lnTo>
                  <a:pt x="-6" y="28567"/>
                </a:lnTo>
                <a:lnTo>
                  <a:pt x="18428" y="28567"/>
                </a:lnTo>
                <a:lnTo>
                  <a:pt x="18428" y="8842"/>
                </a:lnTo>
                <a:lnTo>
                  <a:pt x="46817" y="-6"/>
                </a:lnTo>
                <a:lnTo>
                  <a:pt x="46817" y="28567"/>
                </a:lnTo>
                <a:lnTo>
                  <a:pt x="68693" y="28567"/>
                </a:lnTo>
                <a:lnTo>
                  <a:pt x="68693" y="48968"/>
                </a:lnTo>
                <a:lnTo>
                  <a:pt x="46817" y="48968"/>
                </a:lnTo>
                <a:lnTo>
                  <a:pt x="46817" y="86390"/>
                </a:lnTo>
                <a:cubicBezTo>
                  <a:pt x="46817" y="96160"/>
                  <a:pt x="49152" y="102551"/>
                  <a:pt x="59107" y="102551"/>
                </a:cubicBezTo>
                <a:cubicBezTo>
                  <a:pt x="62529" y="102524"/>
                  <a:pt x="65921" y="101986"/>
                  <a:pt x="69184" y="100953"/>
                </a:cubicBezTo>
                <a:lnTo>
                  <a:pt x="70290" y="120863"/>
                </a:lnTo>
                <a:cubicBezTo>
                  <a:pt x="63857" y="122133"/>
                  <a:pt x="57312" y="122772"/>
                  <a:pt x="50750" y="122768"/>
                </a:cubicBezTo>
                <a:close/>
              </a:path>
            </a:pathLst>
          </a:custGeom>
          <a:solidFill>
            <a:srgbClr val="1A161A"/>
          </a:solidFill>
          <a:ln w="6144" cap="flat">
            <a:noFill/>
            <a:prstDash val="solid"/>
            <a:miter/>
          </a:ln>
        </p:spPr>
        <p:txBody>
          <a:bodyPr rtlCol="0" anchor="ctr"/>
          <a:lstStyle/>
          <a:p>
            <a:endParaRPr lang="en-GB"/>
          </a:p>
        </p:txBody>
      </p:sp>
      <p:sp>
        <p:nvSpPr>
          <p:cNvPr id="26" name="Frihandsfigur: Form 25">
            <a:extLst>
              <a:ext uri="{FF2B5EF4-FFF2-40B4-BE49-F238E27FC236}">
                <a16:creationId xmlns:a16="http://schemas.microsoft.com/office/drawing/2014/main" id="{42C270E4-D384-2018-E497-F02AB40EC97C}"/>
              </a:ext>
            </a:extLst>
          </p:cNvPr>
          <p:cNvSpPr/>
          <p:nvPr/>
        </p:nvSpPr>
        <p:spPr>
          <a:xfrm>
            <a:off x="1590282" y="394220"/>
            <a:ext cx="102741" cy="96350"/>
          </a:xfrm>
          <a:custGeom>
            <a:avLst/>
            <a:gdLst>
              <a:gd name="connsiteX0" fmla="*/ 51303 w 102741"/>
              <a:gd name="connsiteY0" fmla="*/ 96345 h 96350"/>
              <a:gd name="connsiteX1" fmla="*/ -6 w 102741"/>
              <a:gd name="connsiteY1" fmla="*/ 48477 h 96350"/>
              <a:gd name="connsiteX2" fmla="*/ 51303 w 102741"/>
              <a:gd name="connsiteY2" fmla="*/ -6 h 96350"/>
              <a:gd name="connsiteX3" fmla="*/ 102735 w 102741"/>
              <a:gd name="connsiteY3" fmla="*/ 48477 h 96350"/>
              <a:gd name="connsiteX4" fmla="*/ 51303 w 102741"/>
              <a:gd name="connsiteY4" fmla="*/ 96345 h 96350"/>
              <a:gd name="connsiteX5" fmla="*/ 51303 w 102741"/>
              <a:gd name="connsiteY5" fmla="*/ 20948 h 96350"/>
              <a:gd name="connsiteX6" fmla="*/ 29796 w 102741"/>
              <a:gd name="connsiteY6" fmla="*/ 47371 h 96350"/>
              <a:gd name="connsiteX7" fmla="*/ 51303 w 102741"/>
              <a:gd name="connsiteY7" fmla="*/ 75575 h 96350"/>
              <a:gd name="connsiteX8" fmla="*/ 73117 w 102741"/>
              <a:gd name="connsiteY8" fmla="*/ 47371 h 96350"/>
              <a:gd name="connsiteX9" fmla="*/ 51303 w 102741"/>
              <a:gd name="connsiteY9" fmla="*/ 20948 h 9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741" h="96350">
                <a:moveTo>
                  <a:pt x="51303" y="96345"/>
                </a:moveTo>
                <a:cubicBezTo>
                  <a:pt x="20947" y="96345"/>
                  <a:pt x="-6" y="77173"/>
                  <a:pt x="-6" y="48477"/>
                </a:cubicBezTo>
                <a:cubicBezTo>
                  <a:pt x="-6" y="17752"/>
                  <a:pt x="22176" y="-6"/>
                  <a:pt x="51303" y="-6"/>
                </a:cubicBezTo>
                <a:cubicBezTo>
                  <a:pt x="80429" y="-6"/>
                  <a:pt x="102735" y="17937"/>
                  <a:pt x="102735" y="48477"/>
                </a:cubicBezTo>
                <a:cubicBezTo>
                  <a:pt x="102735" y="77173"/>
                  <a:pt x="81781" y="96345"/>
                  <a:pt x="51303" y="96345"/>
                </a:cubicBezTo>
                <a:close/>
                <a:moveTo>
                  <a:pt x="51303" y="20948"/>
                </a:moveTo>
                <a:cubicBezTo>
                  <a:pt x="36187" y="20948"/>
                  <a:pt x="29796" y="33237"/>
                  <a:pt x="29796" y="47371"/>
                </a:cubicBezTo>
                <a:cubicBezTo>
                  <a:pt x="29796" y="61504"/>
                  <a:pt x="35142" y="75575"/>
                  <a:pt x="51303" y="75575"/>
                </a:cubicBezTo>
                <a:cubicBezTo>
                  <a:pt x="67464" y="75575"/>
                  <a:pt x="73117" y="61749"/>
                  <a:pt x="73117" y="47371"/>
                </a:cubicBezTo>
                <a:cubicBezTo>
                  <a:pt x="73117" y="32992"/>
                  <a:pt x="66358" y="20948"/>
                  <a:pt x="51303" y="20948"/>
                </a:cubicBezTo>
                <a:close/>
              </a:path>
            </a:pathLst>
          </a:custGeom>
          <a:solidFill>
            <a:srgbClr val="1A161A"/>
          </a:solidFill>
          <a:ln w="6144" cap="flat">
            <a:noFill/>
            <a:prstDash val="solid"/>
            <a:miter/>
          </a:ln>
        </p:spPr>
        <p:txBody>
          <a:bodyPr rtlCol="0" anchor="ctr"/>
          <a:lstStyle/>
          <a:p>
            <a:endParaRPr lang="en-GB"/>
          </a:p>
        </p:txBody>
      </p:sp>
      <p:sp>
        <p:nvSpPr>
          <p:cNvPr id="27" name="Frihandsfigur: Form 26">
            <a:extLst>
              <a:ext uri="{FF2B5EF4-FFF2-40B4-BE49-F238E27FC236}">
                <a16:creationId xmlns:a16="http://schemas.microsoft.com/office/drawing/2014/main" id="{DA88B4A0-8B2A-F0F6-1A0F-A06FBD60C84F}"/>
              </a:ext>
            </a:extLst>
          </p:cNvPr>
          <p:cNvSpPr/>
          <p:nvPr/>
        </p:nvSpPr>
        <p:spPr>
          <a:xfrm>
            <a:off x="1703900" y="394208"/>
            <a:ext cx="75274" cy="96366"/>
          </a:xfrm>
          <a:custGeom>
            <a:avLst/>
            <a:gdLst>
              <a:gd name="connsiteX0" fmla="*/ 50197 w 75274"/>
              <a:gd name="connsiteY0" fmla="*/ 96357 h 96366"/>
              <a:gd name="connsiteX1" fmla="*/ -6 w 75274"/>
              <a:gd name="connsiteY1" fmla="*/ 48120 h 96366"/>
              <a:gd name="connsiteX2" fmla="*/ 49890 w 75274"/>
              <a:gd name="connsiteY2" fmla="*/ 6 h 96366"/>
              <a:gd name="connsiteX3" fmla="*/ 74469 w 75274"/>
              <a:gd name="connsiteY3" fmla="*/ 4430 h 96366"/>
              <a:gd name="connsiteX4" fmla="*/ 72318 w 75274"/>
              <a:gd name="connsiteY4" fmla="*/ 25937 h 96366"/>
              <a:gd name="connsiteX5" fmla="*/ 54252 w 75274"/>
              <a:gd name="connsiteY5" fmla="*/ 21513 h 96366"/>
              <a:gd name="connsiteX6" fmla="*/ 29673 w 75274"/>
              <a:gd name="connsiteY6" fmla="*/ 48489 h 96366"/>
              <a:gd name="connsiteX7" fmla="*/ 52962 w 75274"/>
              <a:gd name="connsiteY7" fmla="*/ 74874 h 96366"/>
              <a:gd name="connsiteX8" fmla="*/ 55236 w 75274"/>
              <a:gd name="connsiteY8" fmla="*/ 74911 h 96366"/>
              <a:gd name="connsiteX9" fmla="*/ 74407 w 75274"/>
              <a:gd name="connsiteY9" fmla="*/ 70671 h 96366"/>
              <a:gd name="connsiteX10" fmla="*/ 75268 w 75274"/>
              <a:gd name="connsiteY10" fmla="*/ 92670 h 96366"/>
              <a:gd name="connsiteX11" fmla="*/ 50197 w 75274"/>
              <a:gd name="connsiteY11" fmla="*/ 96357 h 9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274" h="96366">
                <a:moveTo>
                  <a:pt x="50197" y="96357"/>
                </a:moveTo>
                <a:cubicBezTo>
                  <a:pt x="19841" y="96357"/>
                  <a:pt x="-6" y="77554"/>
                  <a:pt x="-6" y="48120"/>
                </a:cubicBezTo>
                <a:cubicBezTo>
                  <a:pt x="-6" y="18686"/>
                  <a:pt x="20026" y="6"/>
                  <a:pt x="49890" y="6"/>
                </a:cubicBezTo>
                <a:cubicBezTo>
                  <a:pt x="58296" y="-157"/>
                  <a:pt x="66646" y="1347"/>
                  <a:pt x="74469" y="4430"/>
                </a:cubicBezTo>
                <a:lnTo>
                  <a:pt x="72318" y="25937"/>
                </a:lnTo>
                <a:cubicBezTo>
                  <a:pt x="66800" y="22878"/>
                  <a:pt x="60563" y="21351"/>
                  <a:pt x="54252" y="21513"/>
                </a:cubicBezTo>
                <a:cubicBezTo>
                  <a:pt x="40058" y="21513"/>
                  <a:pt x="29673" y="31959"/>
                  <a:pt x="29673" y="48489"/>
                </a:cubicBezTo>
                <a:cubicBezTo>
                  <a:pt x="28819" y="62206"/>
                  <a:pt x="39247" y="74020"/>
                  <a:pt x="52962" y="74874"/>
                </a:cubicBezTo>
                <a:cubicBezTo>
                  <a:pt x="53718" y="74921"/>
                  <a:pt x="54480" y="74933"/>
                  <a:pt x="55236" y="74911"/>
                </a:cubicBezTo>
                <a:cubicBezTo>
                  <a:pt x="61860" y="74940"/>
                  <a:pt x="68410" y="73491"/>
                  <a:pt x="74407" y="70671"/>
                </a:cubicBezTo>
                <a:lnTo>
                  <a:pt x="75268" y="92670"/>
                </a:lnTo>
                <a:cubicBezTo>
                  <a:pt x="67150" y="95189"/>
                  <a:pt x="58695" y="96433"/>
                  <a:pt x="50197" y="96357"/>
                </a:cubicBezTo>
                <a:close/>
              </a:path>
            </a:pathLst>
          </a:custGeom>
          <a:solidFill>
            <a:srgbClr val="1A161A"/>
          </a:solidFill>
          <a:ln w="6144" cap="flat">
            <a:noFill/>
            <a:prstDash val="solid"/>
            <a:miter/>
          </a:ln>
        </p:spPr>
        <p:txBody>
          <a:bodyPr rtlCol="0" anchor="ctr"/>
          <a:lstStyle/>
          <a:p>
            <a:endParaRPr lang="en-GB"/>
          </a:p>
        </p:txBody>
      </p:sp>
      <p:sp>
        <p:nvSpPr>
          <p:cNvPr id="28" name="Frihandsfigur: Form 27">
            <a:extLst>
              <a:ext uri="{FF2B5EF4-FFF2-40B4-BE49-F238E27FC236}">
                <a16:creationId xmlns:a16="http://schemas.microsoft.com/office/drawing/2014/main" id="{4303E2C7-89EF-A0D3-CEB1-D9E6B18708EC}"/>
              </a:ext>
            </a:extLst>
          </p:cNvPr>
          <p:cNvSpPr/>
          <p:nvPr/>
        </p:nvSpPr>
        <p:spPr>
          <a:xfrm>
            <a:off x="1793000" y="355384"/>
            <a:ext cx="92233" cy="133096"/>
          </a:xfrm>
          <a:custGeom>
            <a:avLst/>
            <a:gdLst>
              <a:gd name="connsiteX0" fmla="*/ 56649 w 92233"/>
              <a:gd name="connsiteY0" fmla="*/ 133091 h 133096"/>
              <a:gd name="connsiteX1" fmla="*/ 29120 w 92233"/>
              <a:gd name="connsiteY1" fmla="*/ 87804 h 133096"/>
              <a:gd name="connsiteX2" fmla="*/ 28751 w 92233"/>
              <a:gd name="connsiteY2" fmla="*/ 87804 h 133096"/>
              <a:gd name="connsiteX3" fmla="*/ 28751 w 92233"/>
              <a:gd name="connsiteY3" fmla="*/ 133091 h 133096"/>
              <a:gd name="connsiteX4" fmla="*/ -6 w 92233"/>
              <a:gd name="connsiteY4" fmla="*/ 133091 h 133096"/>
              <a:gd name="connsiteX5" fmla="*/ -6 w 92233"/>
              <a:gd name="connsiteY5" fmla="*/ -6 h 133096"/>
              <a:gd name="connsiteX6" fmla="*/ 28751 w 92233"/>
              <a:gd name="connsiteY6" fmla="*/ -6 h 133096"/>
              <a:gd name="connsiteX7" fmla="*/ 28751 w 92233"/>
              <a:gd name="connsiteY7" fmla="*/ 78955 h 133096"/>
              <a:gd name="connsiteX8" fmla="*/ 29120 w 92233"/>
              <a:gd name="connsiteY8" fmla="*/ 78955 h 133096"/>
              <a:gd name="connsiteX9" fmla="*/ 56465 w 92233"/>
              <a:gd name="connsiteY9" fmla="*/ 40980 h 133096"/>
              <a:gd name="connsiteX10" fmla="*/ 88848 w 92233"/>
              <a:gd name="connsiteY10" fmla="*/ 40980 h 133096"/>
              <a:gd name="connsiteX11" fmla="*/ 56034 w 92233"/>
              <a:gd name="connsiteY11" fmla="*/ 82826 h 133096"/>
              <a:gd name="connsiteX12" fmla="*/ 92227 w 92233"/>
              <a:gd name="connsiteY12" fmla="*/ 133091 h 13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233" h="133096">
                <a:moveTo>
                  <a:pt x="56649" y="133091"/>
                </a:moveTo>
                <a:lnTo>
                  <a:pt x="29120" y="87804"/>
                </a:lnTo>
                <a:lnTo>
                  <a:pt x="28751" y="87804"/>
                </a:lnTo>
                <a:lnTo>
                  <a:pt x="28751" y="133091"/>
                </a:lnTo>
                <a:lnTo>
                  <a:pt x="-6" y="133091"/>
                </a:lnTo>
                <a:lnTo>
                  <a:pt x="-6" y="-6"/>
                </a:lnTo>
                <a:lnTo>
                  <a:pt x="28751" y="-6"/>
                </a:lnTo>
                <a:lnTo>
                  <a:pt x="28751" y="78955"/>
                </a:lnTo>
                <a:lnTo>
                  <a:pt x="29120" y="78955"/>
                </a:lnTo>
                <a:lnTo>
                  <a:pt x="56465" y="40980"/>
                </a:lnTo>
                <a:lnTo>
                  <a:pt x="88848" y="40980"/>
                </a:lnTo>
                <a:lnTo>
                  <a:pt x="56034" y="82826"/>
                </a:lnTo>
                <a:lnTo>
                  <a:pt x="92227" y="133091"/>
                </a:lnTo>
                <a:close/>
              </a:path>
            </a:pathLst>
          </a:custGeom>
          <a:solidFill>
            <a:srgbClr val="1A161A"/>
          </a:solidFill>
          <a:ln w="6144" cap="flat">
            <a:noFill/>
            <a:prstDash val="solid"/>
            <a:miter/>
          </a:ln>
        </p:spPr>
        <p:txBody>
          <a:bodyPr rtlCol="0" anchor="ctr"/>
          <a:lstStyle/>
          <a:p>
            <a:endParaRPr lang="en-GB"/>
          </a:p>
        </p:txBody>
      </p:sp>
      <p:sp>
        <p:nvSpPr>
          <p:cNvPr id="29" name="Frihandsfigur: Form 28">
            <a:extLst>
              <a:ext uri="{FF2B5EF4-FFF2-40B4-BE49-F238E27FC236}">
                <a16:creationId xmlns:a16="http://schemas.microsoft.com/office/drawing/2014/main" id="{4C5BB4CC-4261-9BFD-B21E-9546E2F7A482}"/>
              </a:ext>
            </a:extLst>
          </p:cNvPr>
          <p:cNvSpPr/>
          <p:nvPr/>
        </p:nvSpPr>
        <p:spPr>
          <a:xfrm>
            <a:off x="1894758" y="355384"/>
            <a:ext cx="92602" cy="133404"/>
          </a:xfrm>
          <a:custGeom>
            <a:avLst/>
            <a:gdLst>
              <a:gd name="connsiteX0" fmla="*/ 64023 w 92602"/>
              <a:gd name="connsiteY0" fmla="*/ 133091 h 133404"/>
              <a:gd name="connsiteX1" fmla="*/ 64023 w 92602"/>
              <a:gd name="connsiteY1" fmla="*/ 86759 h 133404"/>
              <a:gd name="connsiteX2" fmla="*/ 48968 w 92602"/>
              <a:gd name="connsiteY2" fmla="*/ 62180 h 133404"/>
              <a:gd name="connsiteX3" fmla="*/ 28751 w 92602"/>
              <a:gd name="connsiteY3" fmla="*/ 91675 h 133404"/>
              <a:gd name="connsiteX4" fmla="*/ 28751 w 92602"/>
              <a:gd name="connsiteY4" fmla="*/ 133029 h 133404"/>
              <a:gd name="connsiteX5" fmla="*/ -6 w 92602"/>
              <a:gd name="connsiteY5" fmla="*/ 133029 h 133404"/>
              <a:gd name="connsiteX6" fmla="*/ -6 w 92602"/>
              <a:gd name="connsiteY6" fmla="*/ -6 h 133404"/>
              <a:gd name="connsiteX7" fmla="*/ 28751 w 92602"/>
              <a:gd name="connsiteY7" fmla="*/ -6 h 133404"/>
              <a:gd name="connsiteX8" fmla="*/ 28751 w 92602"/>
              <a:gd name="connsiteY8" fmla="*/ 54253 h 133404"/>
              <a:gd name="connsiteX9" fmla="*/ 29058 w 92602"/>
              <a:gd name="connsiteY9" fmla="*/ 54253 h 133404"/>
              <a:gd name="connsiteX10" fmla="*/ 59045 w 92602"/>
              <a:gd name="connsiteY10" fmla="*/ 38829 h 133404"/>
              <a:gd name="connsiteX11" fmla="*/ 92596 w 92602"/>
              <a:gd name="connsiteY11" fmla="*/ 75698 h 133404"/>
              <a:gd name="connsiteX12" fmla="*/ 92596 w 92602"/>
              <a:gd name="connsiteY12" fmla="*/ 133398 h 13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602" h="133404">
                <a:moveTo>
                  <a:pt x="64023" y="133091"/>
                </a:moveTo>
                <a:lnTo>
                  <a:pt x="64023" y="86759"/>
                </a:lnTo>
                <a:cubicBezTo>
                  <a:pt x="64023" y="71827"/>
                  <a:pt x="60336" y="62180"/>
                  <a:pt x="48968" y="62180"/>
                </a:cubicBezTo>
                <a:cubicBezTo>
                  <a:pt x="34220" y="62180"/>
                  <a:pt x="28751" y="74961"/>
                  <a:pt x="28751" y="91675"/>
                </a:cubicBezTo>
                <a:lnTo>
                  <a:pt x="28751" y="133029"/>
                </a:lnTo>
                <a:lnTo>
                  <a:pt x="-6" y="133029"/>
                </a:lnTo>
                <a:lnTo>
                  <a:pt x="-6" y="-6"/>
                </a:lnTo>
                <a:lnTo>
                  <a:pt x="28751" y="-6"/>
                </a:lnTo>
                <a:lnTo>
                  <a:pt x="28751" y="54253"/>
                </a:lnTo>
                <a:lnTo>
                  <a:pt x="29058" y="54253"/>
                </a:lnTo>
                <a:cubicBezTo>
                  <a:pt x="35842" y="44417"/>
                  <a:pt x="47100" y="38628"/>
                  <a:pt x="59045" y="38829"/>
                </a:cubicBezTo>
                <a:cubicBezTo>
                  <a:pt x="82826" y="38829"/>
                  <a:pt x="92596" y="55666"/>
                  <a:pt x="92596" y="75698"/>
                </a:cubicBezTo>
                <a:lnTo>
                  <a:pt x="92596" y="133398"/>
                </a:lnTo>
                <a:close/>
              </a:path>
            </a:pathLst>
          </a:custGeom>
          <a:solidFill>
            <a:srgbClr val="1A161A"/>
          </a:solidFill>
          <a:ln w="6144" cap="flat">
            <a:noFill/>
            <a:prstDash val="solid"/>
            <a:miter/>
          </a:ln>
        </p:spPr>
        <p:txBody>
          <a:bodyPr rtlCol="0" anchor="ctr"/>
          <a:lstStyle/>
          <a:p>
            <a:endParaRPr lang="en-GB"/>
          </a:p>
        </p:txBody>
      </p:sp>
      <p:sp>
        <p:nvSpPr>
          <p:cNvPr id="30" name="Frihandsfigur: Form 29">
            <a:extLst>
              <a:ext uri="{FF2B5EF4-FFF2-40B4-BE49-F238E27FC236}">
                <a16:creationId xmlns:a16="http://schemas.microsoft.com/office/drawing/2014/main" id="{CA83392F-9D56-997A-AB37-5D40692B54E8}"/>
              </a:ext>
            </a:extLst>
          </p:cNvPr>
          <p:cNvSpPr/>
          <p:nvPr/>
        </p:nvSpPr>
        <p:spPr>
          <a:xfrm>
            <a:off x="2001678" y="394220"/>
            <a:ext cx="102741" cy="96350"/>
          </a:xfrm>
          <a:custGeom>
            <a:avLst/>
            <a:gdLst>
              <a:gd name="connsiteX0" fmla="*/ 51241 w 102741"/>
              <a:gd name="connsiteY0" fmla="*/ 96345 h 96350"/>
              <a:gd name="connsiteX1" fmla="*/ -6 w 102741"/>
              <a:gd name="connsiteY1" fmla="*/ 48477 h 96350"/>
              <a:gd name="connsiteX2" fmla="*/ 51241 w 102741"/>
              <a:gd name="connsiteY2" fmla="*/ -6 h 96350"/>
              <a:gd name="connsiteX3" fmla="*/ 102735 w 102741"/>
              <a:gd name="connsiteY3" fmla="*/ 48477 h 96350"/>
              <a:gd name="connsiteX4" fmla="*/ 51241 w 102741"/>
              <a:gd name="connsiteY4" fmla="*/ 96345 h 96350"/>
              <a:gd name="connsiteX5" fmla="*/ 51241 w 102741"/>
              <a:gd name="connsiteY5" fmla="*/ 20948 h 96350"/>
              <a:gd name="connsiteX6" fmla="*/ 29796 w 102741"/>
              <a:gd name="connsiteY6" fmla="*/ 47371 h 96350"/>
              <a:gd name="connsiteX7" fmla="*/ 51241 w 102741"/>
              <a:gd name="connsiteY7" fmla="*/ 75575 h 96350"/>
              <a:gd name="connsiteX8" fmla="*/ 73117 w 102741"/>
              <a:gd name="connsiteY8" fmla="*/ 47371 h 96350"/>
              <a:gd name="connsiteX9" fmla="*/ 51241 w 102741"/>
              <a:gd name="connsiteY9" fmla="*/ 20948 h 9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741" h="96350">
                <a:moveTo>
                  <a:pt x="51241" y="96345"/>
                </a:moveTo>
                <a:cubicBezTo>
                  <a:pt x="20886" y="96345"/>
                  <a:pt x="-6" y="77173"/>
                  <a:pt x="-6" y="48477"/>
                </a:cubicBezTo>
                <a:cubicBezTo>
                  <a:pt x="-6" y="17752"/>
                  <a:pt x="22176" y="-6"/>
                  <a:pt x="51241" y="-6"/>
                </a:cubicBezTo>
                <a:cubicBezTo>
                  <a:pt x="80306" y="-6"/>
                  <a:pt x="102735" y="17937"/>
                  <a:pt x="102735" y="48477"/>
                </a:cubicBezTo>
                <a:cubicBezTo>
                  <a:pt x="102735" y="77173"/>
                  <a:pt x="81781" y="96345"/>
                  <a:pt x="51241" y="96345"/>
                </a:cubicBezTo>
                <a:close/>
                <a:moveTo>
                  <a:pt x="51241" y="20948"/>
                </a:moveTo>
                <a:cubicBezTo>
                  <a:pt x="36187" y="20948"/>
                  <a:pt x="29796" y="33237"/>
                  <a:pt x="29796" y="47371"/>
                </a:cubicBezTo>
                <a:cubicBezTo>
                  <a:pt x="29796" y="61504"/>
                  <a:pt x="35080" y="75575"/>
                  <a:pt x="51241" y="75575"/>
                </a:cubicBezTo>
                <a:cubicBezTo>
                  <a:pt x="67402" y="75575"/>
                  <a:pt x="73117" y="61749"/>
                  <a:pt x="73117" y="47371"/>
                </a:cubicBezTo>
                <a:cubicBezTo>
                  <a:pt x="73117" y="32992"/>
                  <a:pt x="66358" y="20948"/>
                  <a:pt x="51241" y="20948"/>
                </a:cubicBezTo>
                <a:close/>
              </a:path>
            </a:pathLst>
          </a:custGeom>
          <a:solidFill>
            <a:srgbClr val="1A161A"/>
          </a:solidFill>
          <a:ln w="6144" cap="flat">
            <a:noFill/>
            <a:prstDash val="solid"/>
            <a:miter/>
          </a:ln>
        </p:spPr>
        <p:txBody>
          <a:bodyPr rtlCol="0" anchor="ctr"/>
          <a:lstStyle/>
          <a:p>
            <a:endParaRPr lang="en-GB"/>
          </a:p>
        </p:txBody>
      </p:sp>
      <p:sp>
        <p:nvSpPr>
          <p:cNvPr id="31" name="Frihandsfigur: Form 30">
            <a:extLst>
              <a:ext uri="{FF2B5EF4-FFF2-40B4-BE49-F238E27FC236}">
                <a16:creationId xmlns:a16="http://schemas.microsoft.com/office/drawing/2014/main" id="{055B986C-585F-F8AD-E411-B2520A1580FA}"/>
              </a:ext>
            </a:extLst>
          </p:cNvPr>
          <p:cNvSpPr/>
          <p:nvPr/>
        </p:nvSpPr>
        <p:spPr>
          <a:xfrm>
            <a:off x="2118368" y="355384"/>
            <a:ext cx="28757" cy="133096"/>
          </a:xfrm>
          <a:custGeom>
            <a:avLst/>
            <a:gdLst>
              <a:gd name="connsiteX0" fmla="*/ -6 w 28757"/>
              <a:gd name="connsiteY0" fmla="*/ 133091 h 133096"/>
              <a:gd name="connsiteX1" fmla="*/ -6 w 28757"/>
              <a:gd name="connsiteY1" fmla="*/ -6 h 133096"/>
              <a:gd name="connsiteX2" fmla="*/ 28752 w 28757"/>
              <a:gd name="connsiteY2" fmla="*/ -6 h 133096"/>
              <a:gd name="connsiteX3" fmla="*/ 28752 w 28757"/>
              <a:gd name="connsiteY3" fmla="*/ 133091 h 133096"/>
            </a:gdLst>
            <a:ahLst/>
            <a:cxnLst>
              <a:cxn ang="0">
                <a:pos x="connsiteX0" y="connsiteY0"/>
              </a:cxn>
              <a:cxn ang="0">
                <a:pos x="connsiteX1" y="connsiteY1"/>
              </a:cxn>
              <a:cxn ang="0">
                <a:pos x="connsiteX2" y="connsiteY2"/>
              </a:cxn>
              <a:cxn ang="0">
                <a:pos x="connsiteX3" y="connsiteY3"/>
              </a:cxn>
            </a:cxnLst>
            <a:rect l="l" t="t" r="r" b="b"/>
            <a:pathLst>
              <a:path w="28757" h="133096">
                <a:moveTo>
                  <a:pt x="-6" y="133091"/>
                </a:moveTo>
                <a:lnTo>
                  <a:pt x="-6" y="-6"/>
                </a:lnTo>
                <a:lnTo>
                  <a:pt x="28752" y="-6"/>
                </a:lnTo>
                <a:lnTo>
                  <a:pt x="28752" y="133091"/>
                </a:lnTo>
                <a:close/>
              </a:path>
            </a:pathLst>
          </a:custGeom>
          <a:solidFill>
            <a:srgbClr val="1A161A"/>
          </a:solidFill>
          <a:ln w="6144" cap="flat">
            <a:noFill/>
            <a:prstDash val="solid"/>
            <a:miter/>
          </a:ln>
        </p:spPr>
        <p:txBody>
          <a:bodyPr rtlCol="0" anchor="ctr"/>
          <a:lstStyle/>
          <a:p>
            <a:endParaRPr lang="en-GB"/>
          </a:p>
        </p:txBody>
      </p:sp>
      <p:sp>
        <p:nvSpPr>
          <p:cNvPr id="32" name="Frihandsfigur: Form 31">
            <a:extLst>
              <a:ext uri="{FF2B5EF4-FFF2-40B4-BE49-F238E27FC236}">
                <a16:creationId xmlns:a16="http://schemas.microsoft.com/office/drawing/2014/main" id="{A309FC92-121E-F7D3-5643-1FF4D0CC6331}"/>
              </a:ext>
            </a:extLst>
          </p:cNvPr>
          <p:cNvSpPr/>
          <p:nvPr/>
        </p:nvSpPr>
        <p:spPr>
          <a:xfrm>
            <a:off x="2168879" y="394080"/>
            <a:ext cx="148028" cy="94401"/>
          </a:xfrm>
          <a:custGeom>
            <a:avLst/>
            <a:gdLst>
              <a:gd name="connsiteX0" fmla="*/ 119633 w 148028"/>
              <a:gd name="connsiteY0" fmla="*/ 94395 h 94401"/>
              <a:gd name="connsiteX1" fmla="*/ 119633 w 148028"/>
              <a:gd name="connsiteY1" fmla="*/ 42717 h 94401"/>
              <a:gd name="connsiteX2" fmla="*/ 106483 w 148028"/>
              <a:gd name="connsiteY2" fmla="*/ 23545 h 94401"/>
              <a:gd name="connsiteX3" fmla="*/ 88540 w 148028"/>
              <a:gd name="connsiteY3" fmla="*/ 53225 h 94401"/>
              <a:gd name="connsiteX4" fmla="*/ 88540 w 148028"/>
              <a:gd name="connsiteY4" fmla="*/ 94395 h 94401"/>
              <a:gd name="connsiteX5" fmla="*/ 59783 w 148028"/>
              <a:gd name="connsiteY5" fmla="*/ 94395 h 94401"/>
              <a:gd name="connsiteX6" fmla="*/ 59783 w 148028"/>
              <a:gd name="connsiteY6" fmla="*/ 42717 h 94401"/>
              <a:gd name="connsiteX7" fmla="*/ 46633 w 148028"/>
              <a:gd name="connsiteY7" fmla="*/ 23545 h 94401"/>
              <a:gd name="connsiteX8" fmla="*/ 28752 w 148028"/>
              <a:gd name="connsiteY8" fmla="*/ 53225 h 94401"/>
              <a:gd name="connsiteX9" fmla="*/ 28752 w 148028"/>
              <a:gd name="connsiteY9" fmla="*/ 94395 h 94401"/>
              <a:gd name="connsiteX10" fmla="*/ -6 w 148028"/>
              <a:gd name="connsiteY10" fmla="*/ 94395 h 94401"/>
              <a:gd name="connsiteX11" fmla="*/ -6 w 148028"/>
              <a:gd name="connsiteY11" fmla="*/ 2223 h 94401"/>
              <a:gd name="connsiteX12" fmla="*/ 26355 w 148028"/>
              <a:gd name="connsiteY12" fmla="*/ 2223 h 94401"/>
              <a:gd name="connsiteX13" fmla="*/ 26355 w 148028"/>
              <a:gd name="connsiteY13" fmla="*/ 17646 h 94401"/>
              <a:gd name="connsiteX14" fmla="*/ 26724 w 148028"/>
              <a:gd name="connsiteY14" fmla="*/ 17646 h 94401"/>
              <a:gd name="connsiteX15" fmla="*/ 57755 w 148028"/>
              <a:gd name="connsiteY15" fmla="*/ 72 h 94401"/>
              <a:gd name="connsiteX16" fmla="*/ 86021 w 148028"/>
              <a:gd name="connsiteY16" fmla="*/ 17278 h 94401"/>
              <a:gd name="connsiteX17" fmla="*/ 116745 w 148028"/>
              <a:gd name="connsiteY17" fmla="*/ 72 h 94401"/>
              <a:gd name="connsiteX18" fmla="*/ 148022 w 148028"/>
              <a:gd name="connsiteY18" fmla="*/ 38600 h 94401"/>
              <a:gd name="connsiteX19" fmla="*/ 148022 w 148028"/>
              <a:gd name="connsiteY19" fmla="*/ 94334 h 9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8028" h="94401">
                <a:moveTo>
                  <a:pt x="119633" y="94395"/>
                </a:moveTo>
                <a:lnTo>
                  <a:pt x="119633" y="42717"/>
                </a:lnTo>
                <a:cubicBezTo>
                  <a:pt x="119633" y="32947"/>
                  <a:pt x="117298" y="23545"/>
                  <a:pt x="106483" y="23545"/>
                </a:cubicBezTo>
                <a:cubicBezTo>
                  <a:pt x="93333" y="23545"/>
                  <a:pt x="88540" y="36511"/>
                  <a:pt x="88540" y="53225"/>
                </a:cubicBezTo>
                <a:lnTo>
                  <a:pt x="88540" y="94395"/>
                </a:lnTo>
                <a:lnTo>
                  <a:pt x="59783" y="94395"/>
                </a:lnTo>
                <a:lnTo>
                  <a:pt x="59783" y="42717"/>
                </a:lnTo>
                <a:cubicBezTo>
                  <a:pt x="59783" y="32947"/>
                  <a:pt x="57509" y="23545"/>
                  <a:pt x="46633" y="23545"/>
                </a:cubicBezTo>
                <a:cubicBezTo>
                  <a:pt x="33544" y="23545"/>
                  <a:pt x="28752" y="36511"/>
                  <a:pt x="28752" y="53225"/>
                </a:cubicBezTo>
                <a:lnTo>
                  <a:pt x="28752" y="94395"/>
                </a:lnTo>
                <a:lnTo>
                  <a:pt x="-6" y="94395"/>
                </a:lnTo>
                <a:lnTo>
                  <a:pt x="-6" y="2223"/>
                </a:lnTo>
                <a:lnTo>
                  <a:pt x="26355" y="2223"/>
                </a:lnTo>
                <a:lnTo>
                  <a:pt x="26355" y="17646"/>
                </a:lnTo>
                <a:lnTo>
                  <a:pt x="26724" y="17646"/>
                </a:lnTo>
                <a:cubicBezTo>
                  <a:pt x="32905" y="6385"/>
                  <a:pt x="44918" y="-419"/>
                  <a:pt x="57755" y="72"/>
                </a:cubicBezTo>
                <a:cubicBezTo>
                  <a:pt x="69885" y="-826"/>
                  <a:pt x="81247" y="6089"/>
                  <a:pt x="86021" y="17278"/>
                </a:cubicBezTo>
                <a:cubicBezTo>
                  <a:pt x="92332" y="6340"/>
                  <a:pt x="104124" y="-264"/>
                  <a:pt x="116745" y="72"/>
                </a:cubicBezTo>
                <a:cubicBezTo>
                  <a:pt x="141755" y="72"/>
                  <a:pt x="148022" y="15311"/>
                  <a:pt x="148022" y="38600"/>
                </a:cubicBezTo>
                <a:lnTo>
                  <a:pt x="148022" y="94334"/>
                </a:lnTo>
                <a:close/>
              </a:path>
            </a:pathLst>
          </a:custGeom>
          <a:solidFill>
            <a:srgbClr val="1A161A"/>
          </a:solidFill>
          <a:ln w="6144" cap="flat">
            <a:noFill/>
            <a:prstDash val="solid"/>
            <a:miter/>
          </a:ln>
        </p:spPr>
        <p:txBody>
          <a:bodyPr rtlCol="0" anchor="ctr"/>
          <a:lstStyle/>
          <a:p>
            <a:endParaRPr lang="en-GB"/>
          </a:p>
        </p:txBody>
      </p:sp>
    </p:spTree>
    <p:extLst>
      <p:ext uri="{BB962C8B-B14F-4D97-AF65-F5344CB8AC3E}">
        <p14:creationId xmlns:p14="http://schemas.microsoft.com/office/powerpoint/2010/main" val="252709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5"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hdr="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6B244071-89E2-BF39-83E7-A303CDBBC0E8}"/>
              </a:ext>
            </a:extLst>
          </p:cNvPr>
          <p:cNvSpPr>
            <a:spLocks noGrp="1"/>
          </p:cNvSpPr>
          <p:nvPr>
            <p:ph type="ctrTitle"/>
          </p:nvPr>
        </p:nvSpPr>
        <p:spPr/>
        <p:txBody>
          <a:bodyPr/>
          <a:lstStyle/>
          <a:p>
            <a:r>
              <a:rPr lang="sv-SE" dirty="0"/>
              <a:t>Säkerhetsintroduktion</a:t>
            </a:r>
          </a:p>
        </p:txBody>
      </p:sp>
      <p:sp>
        <p:nvSpPr>
          <p:cNvPr id="11" name="Underrubrik 10">
            <a:extLst>
              <a:ext uri="{FF2B5EF4-FFF2-40B4-BE49-F238E27FC236}">
                <a16:creationId xmlns:a16="http://schemas.microsoft.com/office/drawing/2014/main" id="{7865C3B6-A102-0E9A-2C9A-8084A42BCF1D}"/>
              </a:ext>
            </a:extLst>
          </p:cNvPr>
          <p:cNvSpPr>
            <a:spLocks noGrp="1"/>
          </p:cNvSpPr>
          <p:nvPr>
            <p:ph type="subTitle" idx="1"/>
          </p:nvPr>
        </p:nvSpPr>
        <p:spPr/>
        <p:txBody>
          <a:bodyPr/>
          <a:lstStyle/>
          <a:p>
            <a:r>
              <a:rPr lang="sv-SE" dirty="0"/>
              <a:t>Järnväg och Spårväg</a:t>
            </a:r>
          </a:p>
        </p:txBody>
      </p:sp>
      <p:sp>
        <p:nvSpPr>
          <p:cNvPr id="4" name="Platshållare för datum 3"/>
          <p:cNvSpPr>
            <a:spLocks noGrp="1"/>
          </p:cNvSpPr>
          <p:nvPr>
            <p:ph type="dt" sz="half" idx="10"/>
          </p:nvPr>
        </p:nvSpPr>
        <p:spPr/>
        <p:txBody>
          <a:bodyPr/>
          <a:lstStyle/>
          <a:p>
            <a:fld id="{3A41DBEB-AA8B-40DA-A6BB-7D7FDB5BFC09}" type="datetime1">
              <a:rPr lang="sv-SE" smtClean="0"/>
              <a:t>2026-10-02</a:t>
            </a:fld>
            <a:endParaRPr lang="sv-SE"/>
          </a:p>
        </p:txBody>
      </p:sp>
      <p:sp>
        <p:nvSpPr>
          <p:cNvPr id="6" name="Platshållare för sidfot 5"/>
          <p:cNvSpPr>
            <a:spLocks noGrp="1"/>
          </p:cNvSpPr>
          <p:nvPr>
            <p:ph type="ftr" sz="quarter" idx="11"/>
          </p:nvPr>
        </p:nvSpPr>
        <p:spPr/>
        <p:txBody>
          <a:bodyPr/>
          <a:lstStyle/>
          <a:p>
            <a:r>
              <a:rPr lang="sv-SE"/>
              <a:t>Trafikförvaltningen</a:t>
            </a:r>
          </a:p>
        </p:txBody>
      </p:sp>
      <p:sp>
        <p:nvSpPr>
          <p:cNvPr id="5" name="Platshållare för bildnummer 4"/>
          <p:cNvSpPr>
            <a:spLocks noGrp="1"/>
          </p:cNvSpPr>
          <p:nvPr>
            <p:ph type="sldNum" sz="quarter" idx="12"/>
          </p:nvPr>
        </p:nvSpPr>
        <p:spPr/>
        <p:txBody>
          <a:bodyPr/>
          <a:lstStyle/>
          <a:p>
            <a:r>
              <a:rPr lang="sv-SE" dirty="0"/>
              <a:t>Sid 1</a:t>
            </a:r>
          </a:p>
        </p:txBody>
      </p:sp>
    </p:spTree>
    <p:extLst>
      <p:ext uri="{BB962C8B-B14F-4D97-AF65-F5344CB8AC3E}">
        <p14:creationId xmlns:p14="http://schemas.microsoft.com/office/powerpoint/2010/main" val="27039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C399E-300B-A84D-0170-6434CFD5D13A}"/>
            </a:ext>
          </a:extLst>
        </p:cNvPr>
        <p:cNvGrpSpPr/>
        <p:nvPr/>
      </p:nvGrpSpPr>
      <p:grpSpPr>
        <a:xfrm>
          <a:off x="0" y="0"/>
          <a:ext cx="0" cy="0"/>
          <a:chOff x="0" y="0"/>
          <a:chExt cx="0" cy="0"/>
        </a:xfrm>
      </p:grpSpPr>
      <p:sp>
        <p:nvSpPr>
          <p:cNvPr id="7" name="Rubrik 6">
            <a:extLst>
              <a:ext uri="{FF2B5EF4-FFF2-40B4-BE49-F238E27FC236}">
                <a16:creationId xmlns:a16="http://schemas.microsoft.com/office/drawing/2014/main" id="{F6DB0167-9B4D-EA96-D3DA-8C628982C4C4}"/>
              </a:ext>
            </a:extLst>
          </p:cNvPr>
          <p:cNvSpPr>
            <a:spLocks noGrp="1"/>
          </p:cNvSpPr>
          <p:nvPr>
            <p:ph type="title"/>
          </p:nvPr>
        </p:nvSpPr>
        <p:spPr/>
        <p:txBody>
          <a:bodyPr>
            <a:normAutofit/>
          </a:bodyPr>
          <a:lstStyle/>
          <a:p>
            <a:r>
              <a:rPr lang="sv-SE" dirty="0"/>
              <a:t>Syfte</a:t>
            </a:r>
          </a:p>
        </p:txBody>
      </p:sp>
      <p:sp>
        <p:nvSpPr>
          <p:cNvPr id="8" name="Platshållare för innehåll 7">
            <a:extLst>
              <a:ext uri="{FF2B5EF4-FFF2-40B4-BE49-F238E27FC236}">
                <a16:creationId xmlns:a16="http://schemas.microsoft.com/office/drawing/2014/main" id="{8D2D3192-B48B-1E5A-BAC4-8F48C840182E}"/>
              </a:ext>
            </a:extLst>
          </p:cNvPr>
          <p:cNvSpPr>
            <a:spLocks noGrp="1"/>
          </p:cNvSpPr>
          <p:nvPr>
            <p:ph idx="1"/>
          </p:nvPr>
        </p:nvSpPr>
        <p:spPr/>
        <p:txBody>
          <a:bodyPr>
            <a:normAutofit/>
          </a:bodyPr>
          <a:lstStyle/>
          <a:p>
            <a:r>
              <a:rPr lang="sv-SE" i="1" dirty="0"/>
              <a:t>Säkerhetsintroduktionen ska bidra till säkra arbetsplatser genom att berörd personal delges nödvändig information för att: </a:t>
            </a:r>
          </a:p>
          <a:p>
            <a:endParaRPr lang="sv-SE" i="1" dirty="0"/>
          </a:p>
          <a:p>
            <a:pPr lvl="1"/>
            <a:r>
              <a:rPr lang="sv-SE" i="1" dirty="0"/>
              <a:t>Förstå vilka risker som finns</a:t>
            </a:r>
          </a:p>
          <a:p>
            <a:pPr lvl="1"/>
            <a:r>
              <a:rPr lang="sv-SE" i="1" dirty="0"/>
              <a:t>Vilka regler som gäller</a:t>
            </a:r>
          </a:p>
          <a:p>
            <a:pPr lvl="1"/>
            <a:r>
              <a:rPr lang="sv-SE" i="1" dirty="0"/>
              <a:t>Vilket ansvar vi har själva</a:t>
            </a:r>
          </a:p>
          <a:p>
            <a:endParaRPr lang="sv-SE" dirty="0"/>
          </a:p>
        </p:txBody>
      </p:sp>
      <p:sp>
        <p:nvSpPr>
          <p:cNvPr id="4" name="Platshållare för datum 3">
            <a:extLst>
              <a:ext uri="{FF2B5EF4-FFF2-40B4-BE49-F238E27FC236}">
                <a16:creationId xmlns:a16="http://schemas.microsoft.com/office/drawing/2014/main" id="{68EDD570-92AB-10EC-84FF-1BA33FA1689D}"/>
              </a:ext>
            </a:extLst>
          </p:cNvPr>
          <p:cNvSpPr>
            <a:spLocks noGrp="1"/>
          </p:cNvSpPr>
          <p:nvPr>
            <p:ph type="dt" sz="half" idx="10"/>
          </p:nvPr>
        </p:nvSpPr>
        <p:spPr/>
        <p:txBody>
          <a:bodyPr/>
          <a:lstStyle/>
          <a:p>
            <a:fld id="{AE975D09-9BFC-4E3A-8246-C16B71AB09FB}" type="datetime1">
              <a:rPr lang="sv-SE" smtClean="0"/>
              <a:pPr/>
              <a:t>2026-10-02</a:t>
            </a:fld>
            <a:endParaRPr lang="sv-SE"/>
          </a:p>
        </p:txBody>
      </p:sp>
      <p:sp>
        <p:nvSpPr>
          <p:cNvPr id="5" name="Platshållare för sidfot 4">
            <a:extLst>
              <a:ext uri="{FF2B5EF4-FFF2-40B4-BE49-F238E27FC236}">
                <a16:creationId xmlns:a16="http://schemas.microsoft.com/office/drawing/2014/main" id="{6C998054-57D5-D1D5-CA5C-6B7B6378D2D8}"/>
              </a:ext>
            </a:extLst>
          </p:cNvPr>
          <p:cNvSpPr>
            <a:spLocks noGrp="1"/>
          </p:cNvSpPr>
          <p:nvPr>
            <p:ph type="ftr" sz="quarter" idx="11"/>
          </p:nvPr>
        </p:nvSpPr>
        <p:spPr/>
        <p:txBody>
          <a:bodyPr/>
          <a:lstStyle/>
          <a:p>
            <a:r>
              <a:rPr lang="sv-SE"/>
              <a:t>Trafikförvaltningen</a:t>
            </a:r>
          </a:p>
        </p:txBody>
      </p:sp>
      <p:sp>
        <p:nvSpPr>
          <p:cNvPr id="6" name="Platshållare för bildnummer 5">
            <a:extLst>
              <a:ext uri="{FF2B5EF4-FFF2-40B4-BE49-F238E27FC236}">
                <a16:creationId xmlns:a16="http://schemas.microsoft.com/office/drawing/2014/main" id="{66C1CF41-9120-56F0-81B1-77FA849A07E3}"/>
              </a:ext>
            </a:extLst>
          </p:cNvPr>
          <p:cNvSpPr>
            <a:spLocks noGrp="1"/>
          </p:cNvSpPr>
          <p:nvPr>
            <p:ph type="sldNum" sz="quarter" idx="12"/>
          </p:nvPr>
        </p:nvSpPr>
        <p:spPr/>
        <p:txBody>
          <a:bodyPr/>
          <a:lstStyle/>
          <a:p>
            <a:fld id="{7EAC591F-9B7B-4B2A-8448-D862FAA8C939}" type="slidenum">
              <a:rPr lang="sv-SE" smtClean="0"/>
              <a:pPr/>
              <a:t>2</a:t>
            </a:fld>
            <a:endParaRPr lang="sv-SE" dirty="0"/>
          </a:p>
        </p:txBody>
      </p:sp>
    </p:spTree>
    <p:extLst>
      <p:ext uri="{BB962C8B-B14F-4D97-AF65-F5344CB8AC3E}">
        <p14:creationId xmlns:p14="http://schemas.microsoft.com/office/powerpoint/2010/main" val="1499913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CA3EF043-DB1C-CF6B-6D15-F37962657628}"/>
              </a:ext>
            </a:extLst>
          </p:cNvPr>
          <p:cNvSpPr>
            <a:spLocks noGrp="1"/>
          </p:cNvSpPr>
          <p:nvPr>
            <p:ph type="title"/>
          </p:nvPr>
        </p:nvSpPr>
        <p:spPr/>
        <p:txBody>
          <a:bodyPr/>
          <a:lstStyle/>
          <a:p>
            <a:r>
              <a:rPr lang="sv-SE" dirty="0"/>
              <a:t>Säkerheten ska alltid prioriteras först!</a:t>
            </a:r>
          </a:p>
        </p:txBody>
      </p:sp>
      <p:sp>
        <p:nvSpPr>
          <p:cNvPr id="8" name="Platshållare för innehåll 7">
            <a:extLst>
              <a:ext uri="{FF2B5EF4-FFF2-40B4-BE49-F238E27FC236}">
                <a16:creationId xmlns:a16="http://schemas.microsoft.com/office/drawing/2014/main" id="{DCB78E5F-ADA1-9FF8-D845-5627E41960D4}"/>
              </a:ext>
            </a:extLst>
          </p:cNvPr>
          <p:cNvSpPr>
            <a:spLocks noGrp="1"/>
          </p:cNvSpPr>
          <p:nvPr>
            <p:ph idx="1"/>
          </p:nvPr>
        </p:nvSpPr>
        <p:spPr/>
        <p:txBody>
          <a:bodyPr>
            <a:normAutofit fontScale="47500" lnSpcReduction="20000"/>
          </a:bodyPr>
          <a:lstStyle/>
          <a:p>
            <a:pPr marL="0" indent="0" algn="ctr">
              <a:buNone/>
            </a:pPr>
            <a:r>
              <a:rPr lang="sv-SE" sz="2500" dirty="0"/>
              <a:t>Spårinfrastrukturen är en riskfylld miljö. Det viktigaste målet med arbetsmiljöarbetet är att skapa en säker arbetsplats, för alla som arbetar och vistas här. </a:t>
            </a:r>
          </a:p>
          <a:p>
            <a:pPr marL="0" indent="0" algn="ctr">
              <a:buNone/>
            </a:pPr>
            <a:endParaRPr lang="sv-SE" sz="2500" dirty="0"/>
          </a:p>
          <a:p>
            <a:pPr marL="0" indent="0" algn="ctr">
              <a:buNone/>
            </a:pPr>
            <a:r>
              <a:rPr lang="sv-SE" sz="2500" dirty="0"/>
              <a:t>Arbetet ska bedrivas på ett sådant sätt att det inte skapar någon konflikt mellan säkerheten och andra viktiga mål. Säkerheten ska alltid prioriteras först. </a:t>
            </a:r>
          </a:p>
          <a:p>
            <a:pPr marL="0" indent="0" algn="ctr">
              <a:buNone/>
            </a:pPr>
            <a:endParaRPr lang="sv-SE" sz="2500" dirty="0"/>
          </a:p>
          <a:p>
            <a:pPr marL="0" indent="0" algn="ctr">
              <a:buNone/>
            </a:pPr>
            <a:r>
              <a:rPr lang="sv-SE" sz="2500" dirty="0"/>
              <a:t>Det går inte att förutse och skriva instruktioner för allt. Samtliga aktörer i anläggningen måste därför handla efter sitt eget goda omdöme. Det är av största vikt att ingen aktör påbörjar ett arbete,  dem inte har rätt kunskap eller kompetens att utföra. Påbörja aldrig en åtgärd, om du inte vet att du kan avsluta den på ett säkert sätt, oavsett omfattning.</a:t>
            </a:r>
          </a:p>
          <a:p>
            <a:pPr marL="0" indent="0" algn="ctr">
              <a:buNone/>
            </a:pPr>
            <a:endParaRPr lang="sv-SE" sz="2500" dirty="0"/>
          </a:p>
          <a:p>
            <a:pPr marL="0" indent="0" algn="ctr">
              <a:buNone/>
            </a:pPr>
            <a:r>
              <a:rPr lang="sv-SE" sz="2500" dirty="0"/>
              <a:t>Vi är många entreprenörer, i en anläggning som är under konstant förändring, vilket gör det omöjligt att i varje enskild tidpunkt med säkerhet kunna veta vad förutsättningarna för ett arbete, på en specifik plats är. Samtliga aktörer måste därför alltid reflektera, dokumentera och kommunicera risker som deras arbete kan få för andra aktörer i anläggningen. </a:t>
            </a:r>
          </a:p>
          <a:p>
            <a:pPr marL="0" indent="0" algn="ctr">
              <a:buNone/>
            </a:pPr>
            <a:endParaRPr lang="sv-SE" sz="2500" b="1" u="sng" dirty="0"/>
          </a:p>
          <a:p>
            <a:pPr marL="0" indent="0" algn="ctr">
              <a:buNone/>
            </a:pPr>
            <a:r>
              <a:rPr lang="sv-SE" sz="2500" b="1" u="sng" dirty="0"/>
              <a:t>På så sätt tar vi ett gemensamt ansvar för allas vår arbetsmiljö.</a:t>
            </a:r>
          </a:p>
          <a:p>
            <a:pPr marL="0" indent="0">
              <a:buNone/>
            </a:pPr>
            <a:endParaRPr lang="sv-SE" dirty="0"/>
          </a:p>
        </p:txBody>
      </p:sp>
      <p:sp>
        <p:nvSpPr>
          <p:cNvPr id="4" name="Platshållare för datum 3">
            <a:extLst>
              <a:ext uri="{FF2B5EF4-FFF2-40B4-BE49-F238E27FC236}">
                <a16:creationId xmlns:a16="http://schemas.microsoft.com/office/drawing/2014/main" id="{82951835-9E05-C15B-C80C-2FD90290F2D2}"/>
              </a:ext>
            </a:extLst>
          </p:cNvPr>
          <p:cNvSpPr>
            <a:spLocks noGrp="1"/>
          </p:cNvSpPr>
          <p:nvPr>
            <p:ph type="dt" sz="half" idx="10"/>
          </p:nvPr>
        </p:nvSpPr>
        <p:spPr/>
        <p:txBody>
          <a:bodyPr/>
          <a:lstStyle/>
          <a:p>
            <a:fld id="{AE975D09-9BFC-4E3A-8246-C16B71AB09FB}" type="datetime1">
              <a:rPr lang="sv-SE" smtClean="0"/>
              <a:t>2026-10-02</a:t>
            </a:fld>
            <a:endParaRPr lang="sv-SE"/>
          </a:p>
        </p:txBody>
      </p:sp>
      <p:sp>
        <p:nvSpPr>
          <p:cNvPr id="5" name="Platshållare för sidfot 4">
            <a:extLst>
              <a:ext uri="{FF2B5EF4-FFF2-40B4-BE49-F238E27FC236}">
                <a16:creationId xmlns:a16="http://schemas.microsoft.com/office/drawing/2014/main" id="{CD22867D-00E4-C731-B291-9F977782D846}"/>
              </a:ext>
            </a:extLst>
          </p:cNvPr>
          <p:cNvSpPr>
            <a:spLocks noGrp="1"/>
          </p:cNvSpPr>
          <p:nvPr>
            <p:ph type="ftr" sz="quarter" idx="11"/>
          </p:nvPr>
        </p:nvSpPr>
        <p:spPr/>
        <p:txBody>
          <a:bodyPr/>
          <a:lstStyle/>
          <a:p>
            <a:r>
              <a:rPr lang="sv-SE"/>
              <a:t>Trafikförvaltningen</a:t>
            </a:r>
          </a:p>
        </p:txBody>
      </p:sp>
      <p:sp>
        <p:nvSpPr>
          <p:cNvPr id="6" name="Platshållare för bildnummer 5">
            <a:extLst>
              <a:ext uri="{FF2B5EF4-FFF2-40B4-BE49-F238E27FC236}">
                <a16:creationId xmlns:a16="http://schemas.microsoft.com/office/drawing/2014/main" id="{E3F1CCE9-577E-0229-FC5F-0697EC1ACB88}"/>
              </a:ext>
            </a:extLst>
          </p:cNvPr>
          <p:cNvSpPr>
            <a:spLocks noGrp="1"/>
          </p:cNvSpPr>
          <p:nvPr>
            <p:ph type="sldNum" sz="quarter" idx="12"/>
          </p:nvPr>
        </p:nvSpPr>
        <p:spPr/>
        <p:txBody>
          <a:bodyPr/>
          <a:lstStyle/>
          <a:p>
            <a:fld id="{7EAC591F-9B7B-4B2A-8448-D862FAA8C939}" type="slidenum">
              <a:rPr lang="sv-SE" smtClean="0"/>
              <a:t>3</a:t>
            </a:fld>
            <a:endParaRPr lang="sv-SE" dirty="0"/>
          </a:p>
        </p:txBody>
      </p:sp>
    </p:spTree>
    <p:extLst>
      <p:ext uri="{BB962C8B-B14F-4D97-AF65-F5344CB8AC3E}">
        <p14:creationId xmlns:p14="http://schemas.microsoft.com/office/powerpoint/2010/main" val="263355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A86B248F-953E-442D-09F4-144C2C1990FD}"/>
              </a:ext>
            </a:extLst>
          </p:cNvPr>
          <p:cNvSpPr>
            <a:spLocks noGrp="1"/>
          </p:cNvSpPr>
          <p:nvPr>
            <p:ph type="title"/>
          </p:nvPr>
        </p:nvSpPr>
        <p:spPr>
          <a:xfrm>
            <a:off x="723569" y="836116"/>
            <a:ext cx="3056343" cy="871538"/>
          </a:xfrm>
        </p:spPr>
        <p:txBody>
          <a:bodyPr>
            <a:normAutofit fontScale="90000"/>
          </a:bodyPr>
          <a:lstStyle/>
          <a:p>
            <a:r>
              <a:rPr lang="sv-SE" sz="2800" b="0" dirty="0"/>
              <a:t>Spårvägar och Järnvägar</a:t>
            </a:r>
          </a:p>
        </p:txBody>
      </p:sp>
      <p:pic>
        <p:nvPicPr>
          <p:cNvPr id="11" name="Platshållare för innehåll 10">
            <a:extLst>
              <a:ext uri="{FF2B5EF4-FFF2-40B4-BE49-F238E27FC236}">
                <a16:creationId xmlns:a16="http://schemas.microsoft.com/office/drawing/2014/main" id="{DFE90112-57CC-3650-0677-966F98F91E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1153" y="842963"/>
            <a:ext cx="4732844" cy="3729037"/>
          </a:xfrm>
          <a:prstGeom prst="rect">
            <a:avLst/>
          </a:prstGeom>
        </p:spPr>
      </p:pic>
      <p:sp>
        <p:nvSpPr>
          <p:cNvPr id="9" name="Platshållare för text 8">
            <a:extLst>
              <a:ext uri="{FF2B5EF4-FFF2-40B4-BE49-F238E27FC236}">
                <a16:creationId xmlns:a16="http://schemas.microsoft.com/office/drawing/2014/main" id="{47315AA4-99BE-61E1-3312-502264D9BF87}"/>
              </a:ext>
            </a:extLst>
          </p:cNvPr>
          <p:cNvSpPr>
            <a:spLocks noGrp="1"/>
          </p:cNvSpPr>
          <p:nvPr>
            <p:ph type="body" sz="half" idx="2"/>
          </p:nvPr>
        </p:nvSpPr>
        <p:spPr/>
        <p:txBody>
          <a:bodyPr>
            <a:normAutofit fontScale="92500" lnSpcReduction="20000"/>
          </a:bodyPr>
          <a:lstStyle/>
          <a:p>
            <a:r>
              <a:rPr lang="sv-SE" dirty="0"/>
              <a:t>Anläggningarna är primärt fristående med vissa kopplingar till angränsande anläggningar samt även mot Trafikverket. </a:t>
            </a:r>
          </a:p>
          <a:p>
            <a:endParaRPr lang="sv-SE" dirty="0"/>
          </a:p>
          <a:p>
            <a:r>
              <a:rPr lang="sv-SE" dirty="0"/>
              <a:t>Omfattningen är:</a:t>
            </a:r>
          </a:p>
          <a:p>
            <a:pPr marL="285750" indent="-285750">
              <a:buFontTx/>
              <a:buChar char="-"/>
            </a:pPr>
            <a:r>
              <a:rPr lang="sv-SE" dirty="0"/>
              <a:t>Roslagsbanan 	(</a:t>
            </a:r>
            <a:r>
              <a:rPr lang="sv-SE" dirty="0" err="1"/>
              <a:t>jvg</a:t>
            </a:r>
            <a:r>
              <a:rPr lang="sv-SE" dirty="0"/>
              <a:t>)</a:t>
            </a:r>
          </a:p>
          <a:p>
            <a:pPr marL="285750" indent="-285750">
              <a:buFontTx/>
              <a:buChar char="-"/>
            </a:pPr>
            <a:r>
              <a:rPr lang="sv-SE" dirty="0"/>
              <a:t>Saltsjöbanan 	(</a:t>
            </a:r>
            <a:r>
              <a:rPr lang="sv-SE" dirty="0" err="1"/>
              <a:t>jvg</a:t>
            </a:r>
            <a:r>
              <a:rPr lang="sv-SE" dirty="0"/>
              <a:t>)</a:t>
            </a:r>
          </a:p>
          <a:p>
            <a:pPr marL="285750" indent="-285750">
              <a:buFontTx/>
              <a:buChar char="-"/>
            </a:pPr>
            <a:r>
              <a:rPr lang="sv-SE" dirty="0"/>
              <a:t>Pendeltågsdepåer 	(</a:t>
            </a:r>
            <a:r>
              <a:rPr lang="sv-SE" dirty="0" err="1"/>
              <a:t>jvg</a:t>
            </a:r>
            <a:r>
              <a:rPr lang="sv-SE" dirty="0"/>
              <a:t>)</a:t>
            </a:r>
          </a:p>
          <a:p>
            <a:pPr marL="285750" indent="-285750">
              <a:buFontTx/>
              <a:buChar char="-"/>
            </a:pPr>
            <a:r>
              <a:rPr lang="sv-SE" dirty="0"/>
              <a:t>Tvärbanan 	(</a:t>
            </a:r>
            <a:r>
              <a:rPr lang="sv-SE" dirty="0" err="1"/>
              <a:t>spv</a:t>
            </a:r>
            <a:r>
              <a:rPr lang="sv-SE" dirty="0"/>
              <a:t>)</a:t>
            </a:r>
          </a:p>
          <a:p>
            <a:pPr marL="285750" indent="-285750">
              <a:buFontTx/>
              <a:buChar char="-"/>
            </a:pPr>
            <a:r>
              <a:rPr lang="sv-SE" dirty="0"/>
              <a:t>Lidingöbanan 	(</a:t>
            </a:r>
            <a:r>
              <a:rPr lang="sv-SE" dirty="0" err="1"/>
              <a:t>spv</a:t>
            </a:r>
            <a:r>
              <a:rPr lang="sv-SE" dirty="0"/>
              <a:t>)</a:t>
            </a:r>
          </a:p>
          <a:p>
            <a:pPr marL="285750" indent="-285750">
              <a:buFontTx/>
              <a:buChar char="-"/>
            </a:pPr>
            <a:r>
              <a:rPr lang="sv-SE" dirty="0" err="1"/>
              <a:t>Nockebybana</a:t>
            </a:r>
            <a:r>
              <a:rPr lang="sv-SE" dirty="0"/>
              <a:t> 	(</a:t>
            </a:r>
            <a:r>
              <a:rPr lang="sv-SE" dirty="0" err="1"/>
              <a:t>spv</a:t>
            </a:r>
            <a:r>
              <a:rPr lang="sv-SE" dirty="0"/>
              <a:t>)</a:t>
            </a:r>
          </a:p>
          <a:p>
            <a:pPr marL="285750" indent="-285750">
              <a:buFontTx/>
              <a:buChar char="-"/>
            </a:pPr>
            <a:r>
              <a:rPr lang="sv-SE" dirty="0"/>
              <a:t>Spårväg City 	(</a:t>
            </a:r>
            <a:r>
              <a:rPr lang="sv-SE" dirty="0" err="1"/>
              <a:t>spv</a:t>
            </a:r>
            <a:r>
              <a:rPr lang="sv-SE" dirty="0"/>
              <a:t>)</a:t>
            </a:r>
          </a:p>
        </p:txBody>
      </p:sp>
      <p:sp>
        <p:nvSpPr>
          <p:cNvPr id="4" name="Platshållare för datum 3">
            <a:extLst>
              <a:ext uri="{FF2B5EF4-FFF2-40B4-BE49-F238E27FC236}">
                <a16:creationId xmlns:a16="http://schemas.microsoft.com/office/drawing/2014/main" id="{ADB77E65-BCC1-6437-CD62-23551A45F5DF}"/>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1A378AD4-94E6-95B7-9F38-C565CCA9596B}"/>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A14D5A83-2AD9-427C-C1EB-8666F10C4947}"/>
              </a:ext>
            </a:extLst>
          </p:cNvPr>
          <p:cNvSpPr>
            <a:spLocks noGrp="1"/>
          </p:cNvSpPr>
          <p:nvPr>
            <p:ph type="sldNum" sz="quarter" idx="12"/>
          </p:nvPr>
        </p:nvSpPr>
        <p:spPr/>
        <p:txBody>
          <a:bodyPr/>
          <a:lstStyle/>
          <a:p>
            <a:fld id="{7EAC591F-9B7B-4B2A-8448-D862FAA8C939}" type="slidenum">
              <a:rPr lang="sv-SE" smtClean="0"/>
              <a:t>4</a:t>
            </a:fld>
            <a:endParaRPr lang="sv-SE"/>
          </a:p>
        </p:txBody>
      </p:sp>
    </p:spTree>
    <p:extLst>
      <p:ext uri="{BB962C8B-B14F-4D97-AF65-F5344CB8AC3E}">
        <p14:creationId xmlns:p14="http://schemas.microsoft.com/office/powerpoint/2010/main" val="1282052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D472DCA8-C4C2-B2A1-CA3D-550536891FA7}"/>
              </a:ext>
            </a:extLst>
          </p:cNvPr>
          <p:cNvSpPr>
            <a:spLocks noGrp="1"/>
          </p:cNvSpPr>
          <p:nvPr>
            <p:ph type="title"/>
          </p:nvPr>
        </p:nvSpPr>
        <p:spPr/>
        <p:txBody>
          <a:bodyPr/>
          <a:lstStyle/>
          <a:p>
            <a:r>
              <a:rPr lang="sv-SE" dirty="0"/>
              <a:t>Arbetsmiljöorganisation</a:t>
            </a:r>
          </a:p>
        </p:txBody>
      </p:sp>
      <p:sp>
        <p:nvSpPr>
          <p:cNvPr id="4" name="Platshållare för datum 3">
            <a:extLst>
              <a:ext uri="{FF2B5EF4-FFF2-40B4-BE49-F238E27FC236}">
                <a16:creationId xmlns:a16="http://schemas.microsoft.com/office/drawing/2014/main" id="{BEA6A03F-6A11-9F2F-D79A-1C44F4030FBE}"/>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DFFCC4BF-6517-B0FD-1F84-E563A86337F0}"/>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1916FDEB-CE57-2F56-8A77-0621B1E1026B}"/>
              </a:ext>
            </a:extLst>
          </p:cNvPr>
          <p:cNvSpPr>
            <a:spLocks noGrp="1"/>
          </p:cNvSpPr>
          <p:nvPr>
            <p:ph type="sldNum" sz="quarter" idx="12"/>
          </p:nvPr>
        </p:nvSpPr>
        <p:spPr/>
        <p:txBody>
          <a:bodyPr/>
          <a:lstStyle/>
          <a:p>
            <a:fld id="{7EAC591F-9B7B-4B2A-8448-D862FAA8C939}" type="slidenum">
              <a:rPr lang="sv-SE" smtClean="0"/>
              <a:t>5</a:t>
            </a:fld>
            <a:endParaRPr lang="sv-SE"/>
          </a:p>
        </p:txBody>
      </p:sp>
      <p:sp>
        <p:nvSpPr>
          <p:cNvPr id="15" name="Platshållare för text 5">
            <a:extLst>
              <a:ext uri="{FF2B5EF4-FFF2-40B4-BE49-F238E27FC236}">
                <a16:creationId xmlns:a16="http://schemas.microsoft.com/office/drawing/2014/main" id="{49ECE41F-D997-8D10-F742-5BFEE497DE74}"/>
              </a:ext>
            </a:extLst>
          </p:cNvPr>
          <p:cNvSpPr txBox="1">
            <a:spLocks/>
          </p:cNvSpPr>
          <p:nvPr/>
        </p:nvSpPr>
        <p:spPr>
          <a:xfrm>
            <a:off x="819513" y="2768336"/>
            <a:ext cx="1345041" cy="1914983"/>
          </a:xfrm>
          <a:prstGeom prst="rect">
            <a:avLst/>
          </a:prstGeom>
          <a:ln>
            <a:solidFill>
              <a:schemeClr val="tx2"/>
            </a:solidFill>
          </a:ln>
        </p:spPr>
        <p:txBody>
          <a:bodyPr/>
          <a:lst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br>
              <a:rPr lang="sv-SE" sz="900" b="1" dirty="0"/>
            </a:br>
            <a:r>
              <a:rPr lang="sv-SE" sz="900" b="1" dirty="0"/>
              <a:t>Byggherre</a:t>
            </a:r>
            <a:br>
              <a:rPr lang="sv-SE" sz="900" b="1" dirty="0"/>
            </a:br>
            <a:br>
              <a:rPr lang="sv-SE" sz="900" b="1" dirty="0"/>
            </a:br>
            <a:br>
              <a:rPr lang="sv-SE" sz="900" b="1" dirty="0"/>
            </a:br>
            <a:br>
              <a:rPr lang="sv-SE" sz="900" b="1" dirty="0"/>
            </a:br>
            <a:br>
              <a:rPr lang="sv-SE" sz="900" b="1" dirty="0"/>
            </a:br>
            <a:r>
              <a:rPr lang="sv-SE" sz="900" dirty="0"/>
              <a:t>Carlos </a:t>
            </a:r>
            <a:r>
              <a:rPr lang="sv-SE" sz="900" dirty="0" err="1"/>
              <a:t>Blacutt</a:t>
            </a:r>
            <a:r>
              <a:rPr lang="sv-SE" sz="900" dirty="0"/>
              <a:t> Siles</a:t>
            </a:r>
          </a:p>
          <a:p>
            <a:pPr marL="0" indent="0" algn="ctr">
              <a:buFont typeface="Wingdings" pitchFamily="2" charset="2"/>
              <a:buNone/>
            </a:pPr>
            <a:r>
              <a:rPr lang="sv-SE" sz="900" dirty="0"/>
              <a:t>Sektionschef </a:t>
            </a:r>
            <a:br>
              <a:rPr lang="sv-SE" sz="900" dirty="0"/>
            </a:br>
            <a:r>
              <a:rPr lang="sv-SE" sz="900" dirty="0"/>
              <a:t>Infra BEST</a:t>
            </a:r>
          </a:p>
          <a:p>
            <a:pPr marL="0" indent="0">
              <a:buFont typeface="Wingdings" pitchFamily="2" charset="2"/>
              <a:buNone/>
            </a:pPr>
            <a:endParaRPr lang="sv-SE" sz="1050" dirty="0"/>
          </a:p>
        </p:txBody>
      </p:sp>
      <p:sp>
        <p:nvSpPr>
          <p:cNvPr id="16" name="Platshållare för text 5">
            <a:extLst>
              <a:ext uri="{FF2B5EF4-FFF2-40B4-BE49-F238E27FC236}">
                <a16:creationId xmlns:a16="http://schemas.microsoft.com/office/drawing/2014/main" id="{6E5B84BD-1E92-50DC-3218-344CF270B893}"/>
              </a:ext>
            </a:extLst>
          </p:cNvPr>
          <p:cNvSpPr txBox="1">
            <a:spLocks/>
          </p:cNvSpPr>
          <p:nvPr/>
        </p:nvSpPr>
        <p:spPr>
          <a:xfrm>
            <a:off x="2738782" y="2768335"/>
            <a:ext cx="1345041" cy="1914983"/>
          </a:xfrm>
          <a:prstGeom prst="rect">
            <a:avLst/>
          </a:prstGeom>
          <a:ln>
            <a:solidFill>
              <a:schemeClr val="tx2"/>
            </a:solidFill>
          </a:ln>
        </p:spPr>
        <p:txBody>
          <a:bodyPr vert="horz" lIns="0" tIns="0" rIns="0" bIns="0" rtlCol="0">
            <a:noAutofit/>
          </a:bodyPr>
          <a:lstStyle>
            <a:lvl1pPr marL="180000" indent="-180000" algn="l" defTabSz="914400" rtl="0" eaLnBrk="1" latinLnBrk="0" hangingPunct="1">
              <a:lnSpc>
                <a:spcPct val="11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1pPr>
            <a:lvl2pPr marL="360363" indent="-180000" algn="l" defTabSz="914400" rtl="0" eaLnBrk="1" latinLnBrk="0" hangingPunct="1">
              <a:lnSpc>
                <a:spcPct val="10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3pPr>
            <a:lvl4pPr marL="719138"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4pPr>
            <a:lvl5pPr marL="90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5pPr>
            <a:lvl6pPr marL="10795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6pPr>
            <a:lvl7pPr marL="126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7pPr>
            <a:lvl8pPr marL="14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8pPr>
            <a:lvl9pPr marL="162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9pPr>
          </a:lstStyle>
          <a:p>
            <a:pPr marL="0" indent="0" algn="ctr">
              <a:buNone/>
            </a:pPr>
            <a:br>
              <a:rPr lang="sv-SE" sz="900" b="1" dirty="0"/>
            </a:br>
            <a:r>
              <a:rPr lang="sv-SE" sz="900" b="1" dirty="0"/>
              <a:t>Byggarbetsmiljö-samordnare</a:t>
            </a:r>
            <a:br>
              <a:rPr lang="sv-SE" sz="900" b="1" dirty="0"/>
            </a:br>
            <a:r>
              <a:rPr lang="sv-SE" sz="900" b="1" dirty="0"/>
              <a:t>Planering och projektering</a:t>
            </a:r>
            <a:br>
              <a:rPr lang="sv-SE" sz="900" b="1" dirty="0"/>
            </a:br>
            <a:br>
              <a:rPr lang="sv-SE" sz="900" b="1" dirty="0"/>
            </a:br>
            <a:r>
              <a:rPr lang="sv-SE" sz="900" dirty="0"/>
              <a:t>Carlos </a:t>
            </a:r>
            <a:r>
              <a:rPr lang="sv-SE" sz="900" dirty="0" err="1"/>
              <a:t>Blacutt</a:t>
            </a:r>
            <a:r>
              <a:rPr lang="sv-SE" sz="900" dirty="0"/>
              <a:t> Siles</a:t>
            </a:r>
          </a:p>
          <a:p>
            <a:pPr marL="0" indent="0" algn="ctr">
              <a:buNone/>
            </a:pPr>
            <a:r>
              <a:rPr lang="sv-SE" sz="900" dirty="0"/>
              <a:t>Sektionschef </a:t>
            </a:r>
            <a:br>
              <a:rPr lang="sv-SE" sz="900" dirty="0"/>
            </a:br>
            <a:r>
              <a:rPr lang="sv-SE" sz="900" dirty="0"/>
              <a:t>Infra BEST</a:t>
            </a:r>
          </a:p>
          <a:p>
            <a:pPr marL="0" indent="0">
              <a:buNone/>
            </a:pPr>
            <a:endParaRPr lang="sv-SE" sz="1050" dirty="0"/>
          </a:p>
        </p:txBody>
      </p:sp>
      <p:sp>
        <p:nvSpPr>
          <p:cNvPr id="17" name="Platshållare för text 5">
            <a:extLst>
              <a:ext uri="{FF2B5EF4-FFF2-40B4-BE49-F238E27FC236}">
                <a16:creationId xmlns:a16="http://schemas.microsoft.com/office/drawing/2014/main" id="{A43A1DBF-4E6A-2E40-C95E-B291AA0073E0}"/>
              </a:ext>
            </a:extLst>
          </p:cNvPr>
          <p:cNvSpPr txBox="1">
            <a:spLocks/>
          </p:cNvSpPr>
          <p:nvPr/>
        </p:nvSpPr>
        <p:spPr>
          <a:xfrm>
            <a:off x="4658051" y="2768334"/>
            <a:ext cx="1345041" cy="1914983"/>
          </a:xfrm>
          <a:prstGeom prst="rect">
            <a:avLst/>
          </a:prstGeom>
          <a:ln>
            <a:solidFill>
              <a:schemeClr val="tx2"/>
            </a:solidFill>
          </a:ln>
        </p:spPr>
        <p:txBody>
          <a:bodyPr vert="horz" lIns="0" tIns="0" rIns="0" bIns="0" rtlCol="0">
            <a:noAutofit/>
          </a:bodyPr>
          <a:lstStyle>
            <a:lvl1pPr marL="180000" indent="-180000" algn="l" defTabSz="914400" rtl="0" eaLnBrk="1" latinLnBrk="0" hangingPunct="1">
              <a:lnSpc>
                <a:spcPct val="11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1pPr>
            <a:lvl2pPr marL="360363" indent="-180000" algn="l" defTabSz="914400" rtl="0" eaLnBrk="1" latinLnBrk="0" hangingPunct="1">
              <a:lnSpc>
                <a:spcPct val="10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3pPr>
            <a:lvl4pPr marL="719138"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4pPr>
            <a:lvl5pPr marL="90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5pPr>
            <a:lvl6pPr marL="10795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6pPr>
            <a:lvl7pPr marL="126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7pPr>
            <a:lvl8pPr marL="14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8pPr>
            <a:lvl9pPr marL="162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9pPr>
          </a:lstStyle>
          <a:p>
            <a:pPr marL="0" indent="0" algn="ctr">
              <a:buNone/>
            </a:pPr>
            <a:br>
              <a:rPr lang="sv-SE" sz="900" b="1" dirty="0"/>
            </a:br>
            <a:r>
              <a:rPr lang="sv-SE" sz="900" b="1" dirty="0"/>
              <a:t>Byggarbetsmiljö-samordnare Utförandet</a:t>
            </a:r>
            <a:br>
              <a:rPr lang="sv-SE" sz="900" b="1" dirty="0"/>
            </a:br>
            <a:br>
              <a:rPr lang="sv-SE" sz="900" b="1" dirty="0"/>
            </a:br>
            <a:br>
              <a:rPr lang="sv-SE" sz="900" b="1" dirty="0"/>
            </a:br>
            <a:br>
              <a:rPr lang="sv-SE" sz="900" b="1" dirty="0"/>
            </a:br>
            <a:r>
              <a:rPr lang="sv-SE" sz="900" dirty="0"/>
              <a:t>Cristoffer Fylkehed</a:t>
            </a:r>
          </a:p>
          <a:p>
            <a:pPr marL="0" indent="0" algn="ctr">
              <a:buNone/>
            </a:pPr>
            <a:r>
              <a:rPr lang="sv-SE" sz="900" dirty="0"/>
              <a:t>Handläggare </a:t>
            </a:r>
            <a:br>
              <a:rPr lang="sv-SE" sz="900" dirty="0"/>
            </a:br>
            <a:r>
              <a:rPr lang="sv-SE" sz="900" dirty="0"/>
              <a:t>Infranord</a:t>
            </a:r>
          </a:p>
          <a:p>
            <a:pPr marL="0" indent="0">
              <a:buNone/>
            </a:pPr>
            <a:endParaRPr lang="sv-SE" sz="1050" dirty="0"/>
          </a:p>
        </p:txBody>
      </p:sp>
      <p:sp>
        <p:nvSpPr>
          <p:cNvPr id="18" name="Platshållare för text 5">
            <a:extLst>
              <a:ext uri="{FF2B5EF4-FFF2-40B4-BE49-F238E27FC236}">
                <a16:creationId xmlns:a16="http://schemas.microsoft.com/office/drawing/2014/main" id="{241C7687-C416-025D-8D3C-1AFE0B3E641E}"/>
              </a:ext>
            </a:extLst>
          </p:cNvPr>
          <p:cNvSpPr txBox="1">
            <a:spLocks/>
          </p:cNvSpPr>
          <p:nvPr/>
        </p:nvSpPr>
        <p:spPr>
          <a:xfrm>
            <a:off x="6577320" y="2768333"/>
            <a:ext cx="1345041" cy="1914983"/>
          </a:xfrm>
          <a:prstGeom prst="rect">
            <a:avLst/>
          </a:prstGeom>
          <a:ln>
            <a:solidFill>
              <a:schemeClr val="tx2"/>
            </a:solidFill>
          </a:ln>
        </p:spPr>
        <p:txBody>
          <a:bodyPr vert="horz" lIns="0" tIns="0" rIns="0" bIns="0" rtlCol="0">
            <a:noAutofit/>
          </a:bodyPr>
          <a:lstStyle>
            <a:lvl1pPr marL="180000" indent="-180000" algn="l" defTabSz="914400" rtl="0" eaLnBrk="1" latinLnBrk="0" hangingPunct="1">
              <a:lnSpc>
                <a:spcPct val="11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1pPr>
            <a:lvl2pPr marL="360363" indent="-180000" algn="l" defTabSz="914400" rtl="0" eaLnBrk="1" latinLnBrk="0" hangingPunct="1">
              <a:lnSpc>
                <a:spcPct val="100000"/>
              </a:lnSpc>
              <a:spcBef>
                <a:spcPts val="1000"/>
              </a:spcBef>
              <a:spcAft>
                <a:spcPts val="0"/>
              </a:spcAft>
              <a:buClrTx/>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3pPr>
            <a:lvl4pPr marL="719138"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4pPr>
            <a:lvl5pPr marL="90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5pPr>
            <a:lvl6pPr marL="10795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6pPr>
            <a:lvl7pPr marL="126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7pPr>
            <a:lvl8pPr marL="144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8pPr>
            <a:lvl9pPr marL="1620000" indent="-180000" algn="l" defTabSz="914400" rtl="0" eaLnBrk="1" latinLnBrk="0" hangingPunct="1">
              <a:lnSpc>
                <a:spcPct val="100000"/>
              </a:lnSpc>
              <a:spcBef>
                <a:spcPts val="300"/>
              </a:spcBef>
              <a:spcAft>
                <a:spcPts val="0"/>
              </a:spcAft>
              <a:buClrTx/>
              <a:buFont typeface="Arial" panose="020B0604020202020204" pitchFamily="34" charset="0"/>
              <a:buChar char="•"/>
              <a:defRPr sz="1100" kern="1200">
                <a:solidFill>
                  <a:schemeClr val="tx1"/>
                </a:solidFill>
                <a:latin typeface="+mn-lt"/>
                <a:ea typeface="+mn-ea"/>
                <a:cs typeface="+mn-cs"/>
              </a:defRPr>
            </a:lvl9pPr>
          </a:lstStyle>
          <a:p>
            <a:pPr marL="0" indent="0" algn="ctr">
              <a:buNone/>
            </a:pPr>
            <a:br>
              <a:rPr lang="sv-SE" sz="900" b="1" dirty="0"/>
            </a:br>
            <a:r>
              <a:rPr lang="sv-SE" sz="900" b="1" dirty="0"/>
              <a:t>Funktions-brevlåda</a:t>
            </a:r>
            <a:br>
              <a:rPr lang="sv-SE" sz="900" b="1" dirty="0"/>
            </a:br>
            <a:br>
              <a:rPr lang="sv-SE" sz="900" b="1" dirty="0"/>
            </a:br>
            <a:br>
              <a:rPr lang="sv-SE" sz="900" b="1" dirty="0"/>
            </a:br>
            <a:br>
              <a:rPr lang="sv-SE" sz="900" b="1" dirty="0"/>
            </a:br>
            <a:br>
              <a:rPr lang="sv-SE" sz="900" b="1" dirty="0"/>
            </a:br>
            <a:r>
              <a:rPr lang="sv-SE" sz="900" dirty="0"/>
              <a:t>Basu.sl@infranord.se</a:t>
            </a:r>
          </a:p>
          <a:p>
            <a:pPr marL="0" indent="0">
              <a:buNone/>
            </a:pPr>
            <a:endParaRPr lang="sv-SE" sz="1050" dirty="0"/>
          </a:p>
        </p:txBody>
      </p:sp>
      <p:pic>
        <p:nvPicPr>
          <p:cNvPr id="19" name="Bild 18" descr="Ledning kontur">
            <a:extLst>
              <a:ext uri="{FF2B5EF4-FFF2-40B4-BE49-F238E27FC236}">
                <a16:creationId xmlns:a16="http://schemas.microsoft.com/office/drawing/2014/main" id="{789E228B-7E30-92CA-24F9-B9910F46534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84322" y="1595229"/>
            <a:ext cx="1015421" cy="1015421"/>
          </a:xfrm>
          <a:prstGeom prst="rect">
            <a:avLst/>
          </a:prstGeom>
        </p:spPr>
      </p:pic>
      <p:pic>
        <p:nvPicPr>
          <p:cNvPr id="20" name="Bild 19" descr="Möte kontur">
            <a:extLst>
              <a:ext uri="{FF2B5EF4-FFF2-40B4-BE49-F238E27FC236}">
                <a16:creationId xmlns:a16="http://schemas.microsoft.com/office/drawing/2014/main" id="{8AD91C14-5344-A869-27EB-5F14237AB61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03591" y="1556329"/>
            <a:ext cx="1015421" cy="1015421"/>
          </a:xfrm>
          <a:prstGeom prst="rect">
            <a:avLst/>
          </a:prstGeom>
        </p:spPr>
      </p:pic>
      <p:pic>
        <p:nvPicPr>
          <p:cNvPr id="21" name="Bild 20" descr="Styrelserum kontur">
            <a:extLst>
              <a:ext uri="{FF2B5EF4-FFF2-40B4-BE49-F238E27FC236}">
                <a16:creationId xmlns:a16="http://schemas.microsoft.com/office/drawing/2014/main" id="{68CF2D9D-5A93-4908-CCB1-0B92EBE6EB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22860" y="1591758"/>
            <a:ext cx="1015421" cy="1015421"/>
          </a:xfrm>
          <a:prstGeom prst="rect">
            <a:avLst/>
          </a:prstGeom>
        </p:spPr>
      </p:pic>
      <p:pic>
        <p:nvPicPr>
          <p:cNvPr id="22" name="Bild 21" descr="E-post kontur">
            <a:extLst>
              <a:ext uri="{FF2B5EF4-FFF2-40B4-BE49-F238E27FC236}">
                <a16:creationId xmlns:a16="http://schemas.microsoft.com/office/drawing/2014/main" id="{33CD345A-FBCA-E91C-9DEC-44950CCCA7F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742129" y="1591758"/>
            <a:ext cx="1015421" cy="1015421"/>
          </a:xfrm>
          <a:prstGeom prst="rect">
            <a:avLst/>
          </a:prstGeom>
        </p:spPr>
      </p:pic>
    </p:spTree>
    <p:extLst>
      <p:ext uri="{BB962C8B-B14F-4D97-AF65-F5344CB8AC3E}">
        <p14:creationId xmlns:p14="http://schemas.microsoft.com/office/powerpoint/2010/main" val="4127771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FD8C9E00-B81F-E3EE-F535-B799BD0E0EB3}"/>
              </a:ext>
            </a:extLst>
          </p:cNvPr>
          <p:cNvSpPr>
            <a:spLocks noGrp="1"/>
          </p:cNvSpPr>
          <p:nvPr>
            <p:ph type="title"/>
          </p:nvPr>
        </p:nvSpPr>
        <p:spPr/>
        <p:txBody>
          <a:bodyPr>
            <a:normAutofit/>
          </a:bodyPr>
          <a:lstStyle/>
          <a:p>
            <a:r>
              <a:rPr lang="sv-SE" dirty="0"/>
              <a:t>Säker arbetsplats</a:t>
            </a:r>
          </a:p>
        </p:txBody>
      </p:sp>
      <p:sp>
        <p:nvSpPr>
          <p:cNvPr id="9" name="Platshållare för innehåll 8">
            <a:extLst>
              <a:ext uri="{FF2B5EF4-FFF2-40B4-BE49-F238E27FC236}">
                <a16:creationId xmlns:a16="http://schemas.microsoft.com/office/drawing/2014/main" id="{B59430D4-783D-CF12-6F90-60C30B4FB32D}"/>
              </a:ext>
            </a:extLst>
          </p:cNvPr>
          <p:cNvSpPr>
            <a:spLocks noGrp="1"/>
          </p:cNvSpPr>
          <p:nvPr>
            <p:ph idx="1"/>
          </p:nvPr>
        </p:nvSpPr>
        <p:spPr/>
        <p:txBody>
          <a:bodyPr>
            <a:normAutofit/>
          </a:bodyPr>
          <a:lstStyle/>
          <a:p>
            <a:r>
              <a:rPr lang="sv-SE" sz="1700" dirty="0"/>
              <a:t>Säkerheten går alltid först. Det innebär bland annat:</a:t>
            </a:r>
          </a:p>
          <a:p>
            <a:pPr lvl="1"/>
            <a:r>
              <a:rPr lang="sv-SE" sz="1300" dirty="0"/>
              <a:t>Vi stoppar farliga arbeten för att tillsammans hitta alternativa arbetssätt eller på annat sätt skydda oss mot olyckor</a:t>
            </a:r>
          </a:p>
          <a:p>
            <a:pPr lvl="1"/>
            <a:r>
              <a:rPr lang="sv-SE" sz="1300" dirty="0"/>
              <a:t>Vi bryr oss om våra kollegor i anläggningen oavsett vilken entreprenör det är och sprider därför vårt lärande från exempelvis incidenter i den egna organisationen.</a:t>
            </a:r>
          </a:p>
          <a:p>
            <a:pPr lvl="1"/>
            <a:r>
              <a:rPr lang="sv-SE" sz="1300" dirty="0"/>
              <a:t>Vi har en vision att inga alla allvarliga olyckor ska inträffa och målet är att alla ska komma hem efter en arbetsdag utan att ha drabbats av en olycka på arbetsplatsen.</a:t>
            </a:r>
          </a:p>
          <a:p>
            <a:endParaRPr lang="sv-SE" dirty="0"/>
          </a:p>
        </p:txBody>
      </p:sp>
      <p:sp>
        <p:nvSpPr>
          <p:cNvPr id="4" name="Platshållare för datum 3">
            <a:extLst>
              <a:ext uri="{FF2B5EF4-FFF2-40B4-BE49-F238E27FC236}">
                <a16:creationId xmlns:a16="http://schemas.microsoft.com/office/drawing/2014/main" id="{B35ED781-332F-28D8-DDD8-E547DAA8BBE0}"/>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EF6D17E8-7C30-5313-2711-E019525EDD75}"/>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5EAEED86-20D0-A57F-92AA-6AA9162ECAC7}"/>
              </a:ext>
            </a:extLst>
          </p:cNvPr>
          <p:cNvSpPr>
            <a:spLocks noGrp="1"/>
          </p:cNvSpPr>
          <p:nvPr>
            <p:ph type="sldNum" sz="quarter" idx="12"/>
          </p:nvPr>
        </p:nvSpPr>
        <p:spPr/>
        <p:txBody>
          <a:bodyPr/>
          <a:lstStyle/>
          <a:p>
            <a:fld id="{7EAC591F-9B7B-4B2A-8448-D862FAA8C939}" type="slidenum">
              <a:rPr lang="sv-SE" smtClean="0"/>
              <a:t>6</a:t>
            </a:fld>
            <a:endParaRPr lang="sv-SE"/>
          </a:p>
        </p:txBody>
      </p:sp>
    </p:spTree>
    <p:extLst>
      <p:ext uri="{BB962C8B-B14F-4D97-AF65-F5344CB8AC3E}">
        <p14:creationId xmlns:p14="http://schemas.microsoft.com/office/powerpoint/2010/main" val="59241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7C062D-9435-D3A8-A6A8-A4CAC3DEF4E9}"/>
              </a:ext>
            </a:extLst>
          </p:cNvPr>
          <p:cNvSpPr>
            <a:spLocks noGrp="1"/>
          </p:cNvSpPr>
          <p:nvPr>
            <p:ph type="title"/>
          </p:nvPr>
        </p:nvSpPr>
        <p:spPr/>
        <p:txBody>
          <a:bodyPr/>
          <a:lstStyle/>
          <a:p>
            <a:r>
              <a:rPr lang="sv-SE" dirty="0"/>
              <a:t>Säkert beteende = säker arbetsmiljö</a:t>
            </a:r>
          </a:p>
        </p:txBody>
      </p:sp>
      <p:sp>
        <p:nvSpPr>
          <p:cNvPr id="3" name="Platshållare för innehåll 2">
            <a:extLst>
              <a:ext uri="{FF2B5EF4-FFF2-40B4-BE49-F238E27FC236}">
                <a16:creationId xmlns:a16="http://schemas.microsoft.com/office/drawing/2014/main" id="{CD8B9790-7727-2624-C97D-AF7FC11F5330}"/>
              </a:ext>
            </a:extLst>
          </p:cNvPr>
          <p:cNvSpPr>
            <a:spLocks noGrp="1"/>
          </p:cNvSpPr>
          <p:nvPr>
            <p:ph idx="1"/>
          </p:nvPr>
        </p:nvSpPr>
        <p:spPr/>
        <p:txBody>
          <a:bodyPr/>
          <a:lstStyle/>
          <a:p>
            <a:r>
              <a:rPr lang="sv-SE" sz="1600" dirty="0"/>
              <a:t>Allmänna ordnings- och skyddsregler finns i arbetsmiljöplanerna för Spårväg respektive Järnväg.</a:t>
            </a:r>
          </a:p>
          <a:p>
            <a:endParaRPr lang="sv-SE" sz="1600" dirty="0"/>
          </a:p>
          <a:p>
            <a:r>
              <a:rPr lang="sv-SE" sz="1600" dirty="0"/>
              <a:t>För att uppnå säkra arbetsplatser är det av stor vikta att alla på arbetsplatsen bidrar genom att:</a:t>
            </a:r>
          </a:p>
          <a:p>
            <a:pPr lvl="1"/>
            <a:r>
              <a:rPr lang="sv-SE" sz="1200" dirty="0"/>
              <a:t>Välja säkra beteenden och inte ta riskfyllda genvägar på grund av tidsbrist, ekonomi eller bekvämlighet</a:t>
            </a:r>
          </a:p>
          <a:p>
            <a:pPr lvl="1"/>
            <a:r>
              <a:rPr lang="sv-SE" sz="1200" dirty="0"/>
              <a:t>Ingripa vid riskfyllda beteende, påpeka säkerhetsbrister samt vid behov underrätta Bas-U eller Byggherren.</a:t>
            </a:r>
          </a:p>
          <a:p>
            <a:pPr lvl="1"/>
            <a:r>
              <a:rPr lang="sv-SE" sz="1200" dirty="0"/>
              <a:t>Använda föreskriven skyddsutrustning. Kraven på den personliga skyddsutrustningen finns i Arbetsmiljöplanen</a:t>
            </a:r>
          </a:p>
          <a:p>
            <a:endParaRPr lang="sv-SE" dirty="0"/>
          </a:p>
        </p:txBody>
      </p:sp>
      <p:sp>
        <p:nvSpPr>
          <p:cNvPr id="4" name="Platshållare för datum 3">
            <a:extLst>
              <a:ext uri="{FF2B5EF4-FFF2-40B4-BE49-F238E27FC236}">
                <a16:creationId xmlns:a16="http://schemas.microsoft.com/office/drawing/2014/main" id="{26E5E1FE-02F3-87A9-76CB-16A27F277C3E}"/>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96F3E9AD-FF44-4B8A-9485-DF6068BBFA43}"/>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06D2166A-AB81-3775-7D46-0A691FE4A7A2}"/>
              </a:ext>
            </a:extLst>
          </p:cNvPr>
          <p:cNvSpPr>
            <a:spLocks noGrp="1"/>
          </p:cNvSpPr>
          <p:nvPr>
            <p:ph type="sldNum" sz="quarter" idx="12"/>
          </p:nvPr>
        </p:nvSpPr>
        <p:spPr/>
        <p:txBody>
          <a:bodyPr/>
          <a:lstStyle/>
          <a:p>
            <a:fld id="{7EAC591F-9B7B-4B2A-8448-D862FAA8C939}" type="slidenum">
              <a:rPr lang="sv-SE" smtClean="0"/>
              <a:t>7</a:t>
            </a:fld>
            <a:endParaRPr lang="sv-SE"/>
          </a:p>
        </p:txBody>
      </p:sp>
    </p:spTree>
    <p:extLst>
      <p:ext uri="{BB962C8B-B14F-4D97-AF65-F5344CB8AC3E}">
        <p14:creationId xmlns:p14="http://schemas.microsoft.com/office/powerpoint/2010/main" val="242690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72D26FD7-9E04-5523-1D66-097475F3B4C7}"/>
              </a:ext>
            </a:extLst>
          </p:cNvPr>
          <p:cNvSpPr>
            <a:spLocks noGrp="1"/>
          </p:cNvSpPr>
          <p:nvPr>
            <p:ph type="title"/>
          </p:nvPr>
        </p:nvSpPr>
        <p:spPr/>
        <p:txBody>
          <a:bodyPr/>
          <a:lstStyle/>
          <a:p>
            <a:r>
              <a:rPr lang="sv-SE" dirty="0"/>
              <a:t>Allmänna ordnings och skyddsregler</a:t>
            </a:r>
          </a:p>
        </p:txBody>
      </p:sp>
      <p:sp>
        <p:nvSpPr>
          <p:cNvPr id="9" name="Platshållare för innehåll 8">
            <a:extLst>
              <a:ext uri="{FF2B5EF4-FFF2-40B4-BE49-F238E27FC236}">
                <a16:creationId xmlns:a16="http://schemas.microsoft.com/office/drawing/2014/main" id="{3DDC5307-55AB-5C85-B5FC-2289A61FA70E}"/>
              </a:ext>
            </a:extLst>
          </p:cNvPr>
          <p:cNvSpPr>
            <a:spLocks noGrp="1"/>
          </p:cNvSpPr>
          <p:nvPr>
            <p:ph idx="1"/>
          </p:nvPr>
        </p:nvSpPr>
        <p:spPr/>
        <p:txBody>
          <a:bodyPr>
            <a:noAutofit/>
          </a:bodyPr>
          <a:lstStyle/>
          <a:p>
            <a:r>
              <a:rPr lang="sv-SE" sz="1600" dirty="0"/>
              <a:t>Ordnings- och skyddsregler finns i respektive arbetsmiljöplan. Exempel på regler som ska följas av all personal som vistas i anläggningen (oavsett anledning) är bland annat:</a:t>
            </a:r>
          </a:p>
          <a:p>
            <a:pPr lvl="1"/>
            <a:r>
              <a:rPr lang="sv-SE" sz="1200" dirty="0"/>
              <a:t>All personal ska vara utbildad i Första Hjälpen.</a:t>
            </a:r>
          </a:p>
          <a:p>
            <a:pPr lvl="1"/>
            <a:r>
              <a:rPr lang="sv-SE" sz="1200" dirty="0"/>
              <a:t>All personal ska medföra ID06 och legitimation.</a:t>
            </a:r>
          </a:p>
          <a:p>
            <a:pPr lvl="1"/>
            <a:r>
              <a:rPr lang="sv-SE" sz="1200" dirty="0"/>
              <a:t>Skyddsdatablad för kemiska ämnen ska finnas tillgängliga.</a:t>
            </a:r>
          </a:p>
          <a:p>
            <a:pPr lvl="1"/>
            <a:r>
              <a:rPr lang="sv-SE" sz="1200" dirty="0"/>
              <a:t>Material och förnödenheter ska förvaras på anvisad plats och på säkert sätt.</a:t>
            </a:r>
          </a:p>
          <a:p>
            <a:pPr lvl="1"/>
            <a:r>
              <a:rPr lang="sv-SE" sz="1200" dirty="0"/>
              <a:t>Avspärrningar och uppmärkningar ska respekteras.</a:t>
            </a:r>
          </a:p>
          <a:p>
            <a:pPr lvl="1"/>
            <a:endParaRPr lang="sv-SE" sz="800" dirty="0"/>
          </a:p>
          <a:p>
            <a:pPr marL="0" indent="0">
              <a:buNone/>
            </a:pPr>
            <a:endParaRPr lang="sv-SE" sz="1200" dirty="0"/>
          </a:p>
        </p:txBody>
      </p:sp>
      <p:sp>
        <p:nvSpPr>
          <p:cNvPr id="4" name="Platshållare för datum 3">
            <a:extLst>
              <a:ext uri="{FF2B5EF4-FFF2-40B4-BE49-F238E27FC236}">
                <a16:creationId xmlns:a16="http://schemas.microsoft.com/office/drawing/2014/main" id="{052FF203-88BE-56F1-4F5F-70F648CE0404}"/>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5133591B-6D80-8779-0B26-4C02B99C61D5}"/>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D4C05FA6-5B5B-1D76-1A49-0DA6DF6F309C}"/>
              </a:ext>
            </a:extLst>
          </p:cNvPr>
          <p:cNvSpPr>
            <a:spLocks noGrp="1"/>
          </p:cNvSpPr>
          <p:nvPr>
            <p:ph type="sldNum" sz="quarter" idx="12"/>
          </p:nvPr>
        </p:nvSpPr>
        <p:spPr/>
        <p:txBody>
          <a:bodyPr/>
          <a:lstStyle/>
          <a:p>
            <a:fld id="{7EAC591F-9B7B-4B2A-8448-D862FAA8C939}" type="slidenum">
              <a:rPr lang="sv-SE" smtClean="0"/>
              <a:t>8</a:t>
            </a:fld>
            <a:endParaRPr lang="sv-SE"/>
          </a:p>
        </p:txBody>
      </p:sp>
    </p:spTree>
    <p:extLst>
      <p:ext uri="{BB962C8B-B14F-4D97-AF65-F5344CB8AC3E}">
        <p14:creationId xmlns:p14="http://schemas.microsoft.com/office/powerpoint/2010/main" val="255793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022BC2-054A-86CB-D3A8-485736ED4960}"/>
              </a:ext>
            </a:extLst>
          </p:cNvPr>
          <p:cNvSpPr>
            <a:spLocks noGrp="1"/>
          </p:cNvSpPr>
          <p:nvPr>
            <p:ph type="title"/>
          </p:nvPr>
        </p:nvSpPr>
        <p:spPr/>
        <p:txBody>
          <a:bodyPr/>
          <a:lstStyle/>
          <a:p>
            <a:r>
              <a:rPr lang="sv-SE" dirty="0"/>
              <a:t>Rätt klädd</a:t>
            </a:r>
          </a:p>
        </p:txBody>
      </p:sp>
      <p:sp>
        <p:nvSpPr>
          <p:cNvPr id="3" name="Platshållare för innehåll 2">
            <a:extLst>
              <a:ext uri="{FF2B5EF4-FFF2-40B4-BE49-F238E27FC236}">
                <a16:creationId xmlns:a16="http://schemas.microsoft.com/office/drawing/2014/main" id="{6536CB08-D546-0F9E-BA9F-DDBB748ECC54}"/>
              </a:ext>
            </a:extLst>
          </p:cNvPr>
          <p:cNvSpPr>
            <a:spLocks noGrp="1"/>
          </p:cNvSpPr>
          <p:nvPr>
            <p:ph idx="1"/>
          </p:nvPr>
        </p:nvSpPr>
        <p:spPr/>
        <p:txBody>
          <a:bodyPr>
            <a:normAutofit fontScale="85000" lnSpcReduction="10000"/>
          </a:bodyPr>
          <a:lstStyle/>
          <a:p>
            <a:r>
              <a:rPr lang="sv-SE" dirty="0"/>
              <a:t>I Trafikförvaltningens Spårvägs- och Järnvägsanläggningar finnas grund krav på skyddskläder. Dessa är:</a:t>
            </a:r>
          </a:p>
          <a:p>
            <a:pPr lvl="1"/>
            <a:r>
              <a:rPr lang="sv-SE" dirty="0"/>
              <a:t>Skyddshjälm med knäppt hakrem</a:t>
            </a:r>
          </a:p>
          <a:p>
            <a:pPr lvl="1"/>
            <a:r>
              <a:rPr lang="sv-SE" dirty="0"/>
              <a:t>Skyddsskor</a:t>
            </a:r>
          </a:p>
          <a:p>
            <a:pPr lvl="1"/>
            <a:r>
              <a:rPr lang="sv-SE" dirty="0"/>
              <a:t>Varselkläder som minst uppfyller EN ISO 20471 klass 3.</a:t>
            </a:r>
          </a:p>
          <a:p>
            <a:pPr lvl="1"/>
            <a:endParaRPr lang="sv-SE" dirty="0"/>
          </a:p>
          <a:p>
            <a:pPr marL="457200" lvl="1" indent="0">
              <a:buNone/>
            </a:pPr>
            <a:r>
              <a:rPr lang="sv-SE" dirty="0"/>
              <a:t>Observera att riskbedömningar kan behöva komplettera dessa grundkrav vid olika arbetsmoment, exempelvis vid högspänningsarbeten.</a:t>
            </a:r>
          </a:p>
        </p:txBody>
      </p:sp>
      <p:sp>
        <p:nvSpPr>
          <p:cNvPr id="4" name="Platshållare för datum 3">
            <a:extLst>
              <a:ext uri="{FF2B5EF4-FFF2-40B4-BE49-F238E27FC236}">
                <a16:creationId xmlns:a16="http://schemas.microsoft.com/office/drawing/2014/main" id="{BCFF7E9C-87D4-1B56-EAA9-B6A52CACDE57}"/>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1829C55D-7815-D70F-8EBA-19B3AFAF3B7D}"/>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806034A9-5D48-0CD7-5ABB-1C79BCE542A6}"/>
              </a:ext>
            </a:extLst>
          </p:cNvPr>
          <p:cNvSpPr>
            <a:spLocks noGrp="1"/>
          </p:cNvSpPr>
          <p:nvPr>
            <p:ph type="sldNum" sz="quarter" idx="12"/>
          </p:nvPr>
        </p:nvSpPr>
        <p:spPr/>
        <p:txBody>
          <a:bodyPr/>
          <a:lstStyle/>
          <a:p>
            <a:fld id="{7EAC591F-9B7B-4B2A-8448-D862FAA8C939}" type="slidenum">
              <a:rPr lang="sv-SE" smtClean="0"/>
              <a:t>9</a:t>
            </a:fld>
            <a:endParaRPr lang="sv-SE"/>
          </a:p>
        </p:txBody>
      </p:sp>
    </p:spTree>
    <p:extLst>
      <p:ext uri="{BB962C8B-B14F-4D97-AF65-F5344CB8AC3E}">
        <p14:creationId xmlns:p14="http://schemas.microsoft.com/office/powerpoint/2010/main" val="2413277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5A00F49A-42CC-C702-73EE-0EB249BB3E24}"/>
              </a:ext>
            </a:extLst>
          </p:cNvPr>
          <p:cNvSpPr>
            <a:spLocks noGrp="1"/>
          </p:cNvSpPr>
          <p:nvPr>
            <p:ph type="title"/>
          </p:nvPr>
        </p:nvSpPr>
        <p:spPr/>
        <p:txBody>
          <a:bodyPr/>
          <a:lstStyle/>
          <a:p>
            <a:r>
              <a:rPr lang="sv-SE" dirty="0"/>
              <a:t>Samordning Fasta Driftställen</a:t>
            </a:r>
          </a:p>
        </p:txBody>
      </p:sp>
      <p:sp>
        <p:nvSpPr>
          <p:cNvPr id="11" name="Platshållare för innehåll 10">
            <a:extLst>
              <a:ext uri="{FF2B5EF4-FFF2-40B4-BE49-F238E27FC236}">
                <a16:creationId xmlns:a16="http://schemas.microsoft.com/office/drawing/2014/main" id="{E352D339-8277-C15B-F789-448ED073E1BF}"/>
              </a:ext>
            </a:extLst>
          </p:cNvPr>
          <p:cNvSpPr>
            <a:spLocks noGrp="1"/>
          </p:cNvSpPr>
          <p:nvPr>
            <p:ph idx="1"/>
          </p:nvPr>
        </p:nvSpPr>
        <p:spPr/>
        <p:txBody>
          <a:bodyPr>
            <a:normAutofit fontScale="92500" lnSpcReduction="20000"/>
          </a:bodyPr>
          <a:lstStyle/>
          <a:p>
            <a:r>
              <a:rPr lang="sv-SE" dirty="0"/>
              <a:t>För samordning på fasta driftställen (stationer och depåer) ansvarar respektive trafikoperatör enligt Trafikförvaltningens trafikavtal.</a:t>
            </a:r>
          </a:p>
          <a:p>
            <a:pPr lvl="1"/>
            <a:r>
              <a:rPr lang="sv-SE" dirty="0"/>
              <a:t>Saltsjöbanan, Lidingöbanan, Tvärbanan, Nockebybanan, Spårväg City</a:t>
            </a:r>
            <a:br>
              <a:rPr lang="sv-SE" dirty="0"/>
            </a:br>
            <a:r>
              <a:rPr lang="sv-SE" b="1" dirty="0"/>
              <a:t>AB Stockholms Spårvägar</a:t>
            </a:r>
          </a:p>
          <a:p>
            <a:pPr lvl="1"/>
            <a:r>
              <a:rPr lang="sv-SE" dirty="0"/>
              <a:t>Pendeltågsdepåerna i </a:t>
            </a:r>
            <a:r>
              <a:rPr lang="sv-SE" dirty="0" err="1"/>
              <a:t>Älvjsö</a:t>
            </a:r>
            <a:r>
              <a:rPr lang="sv-SE" dirty="0"/>
              <a:t>, Södertälje och Bro</a:t>
            </a:r>
            <a:br>
              <a:rPr lang="sv-SE" dirty="0"/>
            </a:br>
            <a:r>
              <a:rPr lang="sv-SE" b="1" dirty="0"/>
              <a:t>SJ Stockholmståg AB</a:t>
            </a:r>
          </a:p>
          <a:p>
            <a:pPr lvl="1"/>
            <a:r>
              <a:rPr lang="sv-SE" dirty="0"/>
              <a:t>Roslagsbanan</a:t>
            </a:r>
            <a:br>
              <a:rPr lang="sv-SE" dirty="0"/>
            </a:br>
            <a:r>
              <a:rPr lang="sv-SE" b="1" dirty="0"/>
              <a:t>Transdev</a:t>
            </a:r>
          </a:p>
          <a:p>
            <a:endParaRPr lang="sv-SE" dirty="0"/>
          </a:p>
        </p:txBody>
      </p:sp>
      <p:sp>
        <p:nvSpPr>
          <p:cNvPr id="7" name="Platshållare för datum 6">
            <a:extLst>
              <a:ext uri="{FF2B5EF4-FFF2-40B4-BE49-F238E27FC236}">
                <a16:creationId xmlns:a16="http://schemas.microsoft.com/office/drawing/2014/main" id="{306BB571-6653-769A-EEA1-AD9B3CB1A086}"/>
              </a:ext>
            </a:extLst>
          </p:cNvPr>
          <p:cNvSpPr>
            <a:spLocks noGrp="1"/>
          </p:cNvSpPr>
          <p:nvPr>
            <p:ph type="dt" sz="half" idx="10"/>
          </p:nvPr>
        </p:nvSpPr>
        <p:spPr/>
        <p:txBody>
          <a:bodyPr/>
          <a:lstStyle/>
          <a:p>
            <a:fld id="{C459F870-E717-48A5-A515-998B79D6B4ED}" type="datetime1">
              <a:rPr lang="sv-SE" smtClean="0"/>
              <a:t>2026-10-02</a:t>
            </a:fld>
            <a:endParaRPr lang="sv-SE"/>
          </a:p>
        </p:txBody>
      </p:sp>
      <p:sp>
        <p:nvSpPr>
          <p:cNvPr id="8" name="Platshållare för sidfot 7">
            <a:extLst>
              <a:ext uri="{FF2B5EF4-FFF2-40B4-BE49-F238E27FC236}">
                <a16:creationId xmlns:a16="http://schemas.microsoft.com/office/drawing/2014/main" id="{F318764D-97C9-66E1-97BE-A8C3CF7E8C13}"/>
              </a:ext>
            </a:extLst>
          </p:cNvPr>
          <p:cNvSpPr>
            <a:spLocks noGrp="1"/>
          </p:cNvSpPr>
          <p:nvPr>
            <p:ph type="ftr" sz="quarter" idx="11"/>
          </p:nvPr>
        </p:nvSpPr>
        <p:spPr/>
        <p:txBody>
          <a:bodyPr/>
          <a:lstStyle/>
          <a:p>
            <a:r>
              <a:rPr lang="sv-SE"/>
              <a:t>Trafikförvaltningen</a:t>
            </a:r>
          </a:p>
        </p:txBody>
      </p:sp>
      <p:sp>
        <p:nvSpPr>
          <p:cNvPr id="9" name="Platshållare för bildnummer 8">
            <a:extLst>
              <a:ext uri="{FF2B5EF4-FFF2-40B4-BE49-F238E27FC236}">
                <a16:creationId xmlns:a16="http://schemas.microsoft.com/office/drawing/2014/main" id="{B5FF381F-9B94-F120-029A-8FD4CE64CDA7}"/>
              </a:ext>
            </a:extLst>
          </p:cNvPr>
          <p:cNvSpPr>
            <a:spLocks noGrp="1"/>
          </p:cNvSpPr>
          <p:nvPr>
            <p:ph type="sldNum" sz="quarter" idx="12"/>
          </p:nvPr>
        </p:nvSpPr>
        <p:spPr/>
        <p:txBody>
          <a:bodyPr/>
          <a:lstStyle/>
          <a:p>
            <a:fld id="{7EAC591F-9B7B-4B2A-8448-D862FAA8C939}" type="slidenum">
              <a:rPr lang="sv-SE" smtClean="0"/>
              <a:t>10</a:t>
            </a:fld>
            <a:endParaRPr lang="sv-SE"/>
          </a:p>
        </p:txBody>
      </p:sp>
    </p:spTree>
    <p:extLst>
      <p:ext uri="{BB962C8B-B14F-4D97-AF65-F5344CB8AC3E}">
        <p14:creationId xmlns:p14="http://schemas.microsoft.com/office/powerpoint/2010/main" val="391007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39ADCF-EE58-B6D2-CCB5-CE92B47D264A}"/>
              </a:ext>
            </a:extLst>
          </p:cNvPr>
          <p:cNvSpPr>
            <a:spLocks noGrp="1"/>
          </p:cNvSpPr>
          <p:nvPr>
            <p:ph type="title"/>
          </p:nvPr>
        </p:nvSpPr>
        <p:spPr/>
        <p:txBody>
          <a:bodyPr/>
          <a:lstStyle/>
          <a:p>
            <a:r>
              <a:rPr lang="sv-SE" dirty="0"/>
              <a:t>Lokal information och riskbedömning</a:t>
            </a:r>
          </a:p>
        </p:txBody>
      </p:sp>
      <p:sp>
        <p:nvSpPr>
          <p:cNvPr id="3" name="Platshållare för innehåll 2">
            <a:extLst>
              <a:ext uri="{FF2B5EF4-FFF2-40B4-BE49-F238E27FC236}">
                <a16:creationId xmlns:a16="http://schemas.microsoft.com/office/drawing/2014/main" id="{E7523BA8-21E0-7ED0-159E-AC3C62435C28}"/>
              </a:ext>
            </a:extLst>
          </p:cNvPr>
          <p:cNvSpPr>
            <a:spLocks noGrp="1"/>
          </p:cNvSpPr>
          <p:nvPr>
            <p:ph idx="1"/>
          </p:nvPr>
        </p:nvSpPr>
        <p:spPr/>
        <p:txBody>
          <a:bodyPr>
            <a:normAutofit lnSpcReduction="10000"/>
          </a:bodyPr>
          <a:lstStyle/>
          <a:p>
            <a:r>
              <a:rPr lang="sv-SE" dirty="0"/>
              <a:t>Det är arbetsgivarens ansvar att tillse att lokala förutsättningar för att utföra ett arbete kommuniceras till arbetstagaren. Dessa uppgifter går att inhämta från byggherren.</a:t>
            </a:r>
          </a:p>
          <a:p>
            <a:r>
              <a:rPr lang="sv-SE" dirty="0"/>
              <a:t>Arbeten ska finnas beskriva i arbetsberedningar och riskbedömningar ska göras vid olika aktiviteter. Detta sker utöver annan planering som exempelvis SOS-plan.</a:t>
            </a:r>
          </a:p>
        </p:txBody>
      </p:sp>
      <p:sp>
        <p:nvSpPr>
          <p:cNvPr id="4" name="Platshållare för datum 3">
            <a:extLst>
              <a:ext uri="{FF2B5EF4-FFF2-40B4-BE49-F238E27FC236}">
                <a16:creationId xmlns:a16="http://schemas.microsoft.com/office/drawing/2014/main" id="{63228C31-582E-162E-5C71-C8E9A9D4296F}"/>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B3E7EA70-B1A2-1E7D-D7BD-2780B2084ACB}"/>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7C8DCF78-8887-87D0-4DD2-9D4C29EBFCCB}"/>
              </a:ext>
            </a:extLst>
          </p:cNvPr>
          <p:cNvSpPr>
            <a:spLocks noGrp="1"/>
          </p:cNvSpPr>
          <p:nvPr>
            <p:ph type="sldNum" sz="quarter" idx="12"/>
          </p:nvPr>
        </p:nvSpPr>
        <p:spPr/>
        <p:txBody>
          <a:bodyPr/>
          <a:lstStyle/>
          <a:p>
            <a:fld id="{7EAC591F-9B7B-4B2A-8448-D862FAA8C939}" type="slidenum">
              <a:rPr lang="sv-SE" smtClean="0"/>
              <a:t>11</a:t>
            </a:fld>
            <a:endParaRPr lang="sv-SE"/>
          </a:p>
        </p:txBody>
      </p:sp>
    </p:spTree>
    <p:extLst>
      <p:ext uri="{BB962C8B-B14F-4D97-AF65-F5344CB8AC3E}">
        <p14:creationId xmlns:p14="http://schemas.microsoft.com/office/powerpoint/2010/main" val="3160362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DC96BB-3D17-276D-BF90-363013BD7F41}"/>
              </a:ext>
            </a:extLst>
          </p:cNvPr>
          <p:cNvSpPr>
            <a:spLocks noGrp="1"/>
          </p:cNvSpPr>
          <p:nvPr>
            <p:ph type="title"/>
          </p:nvPr>
        </p:nvSpPr>
        <p:spPr/>
        <p:txBody>
          <a:bodyPr/>
          <a:lstStyle/>
          <a:p>
            <a:r>
              <a:rPr lang="sv-SE" dirty="0"/>
              <a:t>Vid olycka eller allvarligt tillbud</a:t>
            </a:r>
          </a:p>
        </p:txBody>
      </p:sp>
      <p:sp>
        <p:nvSpPr>
          <p:cNvPr id="3" name="Platshållare för innehåll 2">
            <a:extLst>
              <a:ext uri="{FF2B5EF4-FFF2-40B4-BE49-F238E27FC236}">
                <a16:creationId xmlns:a16="http://schemas.microsoft.com/office/drawing/2014/main" id="{ACDD5CDD-D96F-3530-D778-5993BD0F776B}"/>
              </a:ext>
            </a:extLst>
          </p:cNvPr>
          <p:cNvSpPr>
            <a:spLocks noGrp="1"/>
          </p:cNvSpPr>
          <p:nvPr>
            <p:ph idx="1"/>
          </p:nvPr>
        </p:nvSpPr>
        <p:spPr/>
        <p:txBody>
          <a:bodyPr/>
          <a:lstStyle/>
          <a:p>
            <a:r>
              <a:rPr lang="sv-SE" dirty="0"/>
              <a:t>Hantering av olyckor i TF:s spårverksamhet hanteras enligt SSÄ SÄB-0466.</a:t>
            </a:r>
          </a:p>
          <a:p>
            <a:r>
              <a:rPr lang="sv-SE" dirty="0"/>
              <a:t>Respektive entreprenör bör ha en larmplan baserat utifrån sin egna organisation och uppdrag. </a:t>
            </a:r>
          </a:p>
        </p:txBody>
      </p:sp>
      <p:sp>
        <p:nvSpPr>
          <p:cNvPr id="4" name="Platshållare för datum 3">
            <a:extLst>
              <a:ext uri="{FF2B5EF4-FFF2-40B4-BE49-F238E27FC236}">
                <a16:creationId xmlns:a16="http://schemas.microsoft.com/office/drawing/2014/main" id="{F896052B-E8AE-5829-DEAC-0BD4ABDB0D62}"/>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9C5B5303-E498-7B0B-0F03-5B9AAB8F40AA}"/>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C941376F-0CA3-D9BB-FBD2-8E21859929B4}"/>
              </a:ext>
            </a:extLst>
          </p:cNvPr>
          <p:cNvSpPr>
            <a:spLocks noGrp="1"/>
          </p:cNvSpPr>
          <p:nvPr>
            <p:ph type="sldNum" sz="quarter" idx="12"/>
          </p:nvPr>
        </p:nvSpPr>
        <p:spPr/>
        <p:txBody>
          <a:bodyPr/>
          <a:lstStyle/>
          <a:p>
            <a:fld id="{7EAC591F-9B7B-4B2A-8448-D862FAA8C939}" type="slidenum">
              <a:rPr lang="sv-SE" smtClean="0"/>
              <a:t>12</a:t>
            </a:fld>
            <a:endParaRPr lang="sv-SE"/>
          </a:p>
        </p:txBody>
      </p:sp>
    </p:spTree>
    <p:extLst>
      <p:ext uri="{BB962C8B-B14F-4D97-AF65-F5344CB8AC3E}">
        <p14:creationId xmlns:p14="http://schemas.microsoft.com/office/powerpoint/2010/main" val="4216551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DC96BB-3D17-276D-BF90-363013BD7F41}"/>
              </a:ext>
            </a:extLst>
          </p:cNvPr>
          <p:cNvSpPr>
            <a:spLocks noGrp="1"/>
          </p:cNvSpPr>
          <p:nvPr>
            <p:ph type="title"/>
          </p:nvPr>
        </p:nvSpPr>
        <p:spPr/>
        <p:txBody>
          <a:bodyPr/>
          <a:lstStyle/>
          <a:p>
            <a:r>
              <a:rPr lang="sv-SE" dirty="0"/>
              <a:t>Avvikelsehantering</a:t>
            </a:r>
          </a:p>
        </p:txBody>
      </p:sp>
      <p:sp>
        <p:nvSpPr>
          <p:cNvPr id="3" name="Platshållare för innehåll 2">
            <a:extLst>
              <a:ext uri="{FF2B5EF4-FFF2-40B4-BE49-F238E27FC236}">
                <a16:creationId xmlns:a16="http://schemas.microsoft.com/office/drawing/2014/main" id="{ACDD5CDD-D96F-3530-D778-5993BD0F776B}"/>
              </a:ext>
            </a:extLst>
          </p:cNvPr>
          <p:cNvSpPr>
            <a:spLocks noGrp="1"/>
          </p:cNvSpPr>
          <p:nvPr>
            <p:ph idx="1"/>
          </p:nvPr>
        </p:nvSpPr>
        <p:spPr/>
        <p:txBody>
          <a:bodyPr>
            <a:normAutofit lnSpcReduction="10000"/>
          </a:bodyPr>
          <a:lstStyle/>
          <a:p>
            <a:r>
              <a:rPr lang="sv-SE" dirty="0"/>
              <a:t>Alla olyckor, tillbud eller avvikelser ska rapporteras för att kunna förebygga och vidta åtgärder för en säkrare arbetsmiljö. </a:t>
            </a:r>
          </a:p>
          <a:p>
            <a:r>
              <a:rPr lang="sv-SE" dirty="0"/>
              <a:t>Utöver den rutin som respektive arbetsgivare satt upp för sin organisation och de regler som byggherren har för specifika projekt ska även olyckor, tillbud, avvikelser och </a:t>
            </a:r>
            <a:r>
              <a:rPr lang="sv-SE"/>
              <a:t>risker kommuniceras till BAS-U.</a:t>
            </a:r>
            <a:endParaRPr lang="sv-SE" dirty="0"/>
          </a:p>
        </p:txBody>
      </p:sp>
      <p:sp>
        <p:nvSpPr>
          <p:cNvPr id="4" name="Platshållare för datum 3">
            <a:extLst>
              <a:ext uri="{FF2B5EF4-FFF2-40B4-BE49-F238E27FC236}">
                <a16:creationId xmlns:a16="http://schemas.microsoft.com/office/drawing/2014/main" id="{F896052B-E8AE-5829-DEAC-0BD4ABDB0D62}"/>
              </a:ext>
            </a:extLst>
          </p:cNvPr>
          <p:cNvSpPr>
            <a:spLocks noGrp="1"/>
          </p:cNvSpPr>
          <p:nvPr>
            <p:ph type="dt" sz="half" idx="10"/>
          </p:nvPr>
        </p:nvSpPr>
        <p:spPr/>
        <p:txBody>
          <a:bodyPr/>
          <a:lstStyle/>
          <a:p>
            <a:fld id="{1D41A06D-0B1F-42C8-AD64-4310C5656309}" type="datetime1">
              <a:rPr lang="sv-SE" smtClean="0"/>
              <a:t>2026-10-02</a:t>
            </a:fld>
            <a:endParaRPr lang="sv-SE"/>
          </a:p>
        </p:txBody>
      </p:sp>
      <p:sp>
        <p:nvSpPr>
          <p:cNvPr id="5" name="Platshållare för sidfot 4">
            <a:extLst>
              <a:ext uri="{FF2B5EF4-FFF2-40B4-BE49-F238E27FC236}">
                <a16:creationId xmlns:a16="http://schemas.microsoft.com/office/drawing/2014/main" id="{9C5B5303-E498-7B0B-0F03-5B9AAB8F40AA}"/>
              </a:ext>
            </a:extLst>
          </p:cNvPr>
          <p:cNvSpPr>
            <a:spLocks noGrp="1"/>
          </p:cNvSpPr>
          <p:nvPr>
            <p:ph type="ftr" sz="quarter" idx="11"/>
          </p:nvPr>
        </p:nvSpPr>
        <p:spPr/>
        <p:txBody>
          <a:bodyPr/>
          <a:lstStyle/>
          <a:p>
            <a:r>
              <a:rPr lang="sv-SE"/>
              <a:t>Trafikförvaltningen</a:t>
            </a:r>
            <a:endParaRPr lang="sv-SE" dirty="0"/>
          </a:p>
        </p:txBody>
      </p:sp>
      <p:sp>
        <p:nvSpPr>
          <p:cNvPr id="6" name="Platshållare för bildnummer 5">
            <a:extLst>
              <a:ext uri="{FF2B5EF4-FFF2-40B4-BE49-F238E27FC236}">
                <a16:creationId xmlns:a16="http://schemas.microsoft.com/office/drawing/2014/main" id="{C941376F-0CA3-D9BB-FBD2-8E21859929B4}"/>
              </a:ext>
            </a:extLst>
          </p:cNvPr>
          <p:cNvSpPr>
            <a:spLocks noGrp="1"/>
          </p:cNvSpPr>
          <p:nvPr>
            <p:ph type="sldNum" sz="quarter" idx="12"/>
          </p:nvPr>
        </p:nvSpPr>
        <p:spPr/>
        <p:txBody>
          <a:bodyPr/>
          <a:lstStyle/>
          <a:p>
            <a:fld id="{7EAC591F-9B7B-4B2A-8448-D862FAA8C939}" type="slidenum">
              <a:rPr lang="sv-SE" smtClean="0"/>
              <a:t>13</a:t>
            </a:fld>
            <a:endParaRPr lang="sv-SE"/>
          </a:p>
        </p:txBody>
      </p:sp>
    </p:spTree>
    <p:extLst>
      <p:ext uri="{BB962C8B-B14F-4D97-AF65-F5344CB8AC3E}">
        <p14:creationId xmlns:p14="http://schemas.microsoft.com/office/powerpoint/2010/main" val="23602520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MENUOPEN" val="True"/>
  <p:tag name="INFO" val="K1 (Öppen)"/>
  <p:tag name="HAND" val="Lennart Kummelbäck"/>
  <p:tag name="VER" val="1.0"/>
</p:tagLst>
</file>

<file path=ppt/theme/theme1.xml><?xml version="1.0" encoding="utf-8"?>
<a:theme xmlns:a="http://schemas.openxmlformats.org/drawingml/2006/main" name="PowerPoint grundmall Trafikförvaltningen">
  <a:themeElements>
    <a:clrScheme name="Trafikförvaltningen">
      <a:dk1>
        <a:sysClr val="windowText" lastClr="000000"/>
      </a:dk1>
      <a:lt1>
        <a:sysClr val="window" lastClr="FFFFFF"/>
      </a:lt1>
      <a:dk2>
        <a:srgbClr val="0074BC"/>
      </a:dk2>
      <a:lt2>
        <a:srgbClr val="EEECE1"/>
      </a:lt2>
      <a:accent1>
        <a:srgbClr val="00AEEF"/>
      </a:accent1>
      <a:accent2>
        <a:srgbClr val="B30538"/>
      </a:accent2>
      <a:accent3>
        <a:srgbClr val="4F6F17"/>
      </a:accent3>
      <a:accent4>
        <a:srgbClr val="F8971C"/>
      </a:accent4>
      <a:accent5>
        <a:srgbClr val="003468"/>
      </a:accent5>
      <a:accent6>
        <a:srgbClr val="BAB0A5"/>
      </a:accent6>
      <a:hlink>
        <a:srgbClr val="0090FF"/>
      </a:hlink>
      <a:folHlink>
        <a:srgbClr val="800080"/>
      </a:folHlink>
    </a:clrScheme>
    <a:fontScheme name="Trafikförvaltningen PowerPoi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mall widescreen.potx" id="{7B853796-5397-42B0-B21A-7BB5003A1689}" vid="{0BB8F034-87CC-44CE-B3A4-62820969A14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a74975e6-ce77-4509-b6e2-3f490c38b449}" enabled="0" method="" siteId="{a74975e6-ce77-4509-b6e2-3f490c38b449}" removed="1"/>
</clbl:labelList>
</file>

<file path=docProps/app.xml><?xml version="1.0" encoding="utf-8"?>
<Properties xmlns="http://schemas.openxmlformats.org/officeDocument/2006/extended-properties" xmlns:vt="http://schemas.openxmlformats.org/officeDocument/2006/docPropsVTypes">
  <Template>TF-mall widescreen</Template>
  <TotalTime>11318</TotalTime>
  <Words>865</Words>
  <Application>Microsoft Office PowerPoint</Application>
  <PresentationFormat>Bildspel på skärmen (16:9)</PresentationFormat>
  <Paragraphs>116</Paragraphs>
  <Slides>13</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13</vt:i4>
      </vt:variant>
    </vt:vector>
  </HeadingPairs>
  <TitlesOfParts>
    <vt:vector size="18" baseType="lpstr">
      <vt:lpstr>Arial</vt:lpstr>
      <vt:lpstr>Calibri</vt:lpstr>
      <vt:lpstr>Verdana</vt:lpstr>
      <vt:lpstr>Wingdings</vt:lpstr>
      <vt:lpstr>PowerPoint grundmall Trafikförvaltningen</vt:lpstr>
      <vt:lpstr>Säkerhetsintroduktion</vt:lpstr>
      <vt:lpstr>Syfte</vt:lpstr>
      <vt:lpstr>Säkerheten ska alltid prioriteras först!</vt:lpstr>
      <vt:lpstr>Spårvägar och Järnvägar</vt:lpstr>
      <vt:lpstr>Arbetsmiljöorganisation</vt:lpstr>
      <vt:lpstr>Säker arbetsplats</vt:lpstr>
      <vt:lpstr>Säkert beteende = säker arbetsmiljö</vt:lpstr>
      <vt:lpstr>Allmänna ordnings och skyddsregler</vt:lpstr>
      <vt:lpstr>Rätt klädd</vt:lpstr>
      <vt:lpstr>Samordning Fasta Driftställen</vt:lpstr>
      <vt:lpstr>Lokal information och riskbedömning</vt:lpstr>
      <vt:lpstr>Vid olycka eller allvarligt tillbud</vt:lpstr>
      <vt:lpstr>Avvikelsehantering</vt:lpstr>
    </vt:vector>
  </TitlesOfParts>
  <Company>Trafikförvaltningen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Nytt sätt att logga in i BEST-A Instruktion för aktivering av multifaktorsautentisering via Microsoft Authenticator.</dc:title>
  <dc:creator>Kummelbäck Lennart</dc:creator>
  <dc:description>Instruktion skapad av Lennart Kummelbäck för IS-DIP. Editerad för att instruera BEST-A-användare.
/CS</dc:description>
  <cp:lastModifiedBy>Fylkehed Cristoffer</cp:lastModifiedBy>
  <cp:revision>39</cp:revision>
  <dcterms:created xsi:type="dcterms:W3CDTF">2024-01-12T14:38:12Z</dcterms:created>
  <dcterms:modified xsi:type="dcterms:W3CDTF">2026-10-02T09:40:59Z</dcterms:modified>
</cp:coreProperties>
</file>